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98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D6E908-F7F2-43D6-B774-FA40D88789CF}" v="3" dt="2026-05-04T12:05:52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19" autoAdjust="0"/>
  </p:normalViewPr>
  <p:slideViewPr>
    <p:cSldViewPr snapToGrid="0">
      <p:cViewPr varScale="1">
        <p:scale>
          <a:sx n="116" d="100"/>
          <a:sy n="116" d="100"/>
        </p:scale>
        <p:origin x="8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nibert Stitz" userId="b3057414-0b31-4f5c-9124-5c15aded9408" providerId="ADAL" clId="{5895627D-FA56-4B2E-9B51-3FAFC96E1D09}"/>
    <pc:docChg chg="undo custSel addSld delSld modSld">
      <pc:chgData name="Kunibert Stitz" userId="b3057414-0b31-4f5c-9124-5c15aded9408" providerId="ADAL" clId="{5895627D-FA56-4B2E-9B51-3FAFC96E1D09}" dt="2026-05-04T12:50:35.793" v="453" actId="14100"/>
      <pc:docMkLst>
        <pc:docMk/>
      </pc:docMkLst>
      <pc:sldChg chg="addSp delSp modSp mod">
        <pc:chgData name="Kunibert Stitz" userId="b3057414-0b31-4f5c-9124-5c15aded9408" providerId="ADAL" clId="{5895627D-FA56-4B2E-9B51-3FAFC96E1D09}" dt="2026-05-01T09:28:15.020" v="132" actId="1076"/>
        <pc:sldMkLst>
          <pc:docMk/>
          <pc:sldMk cId="193143965" sldId="298"/>
        </pc:sldMkLst>
        <pc:spChg chg="mod ord">
          <ac:chgData name="Kunibert Stitz" userId="b3057414-0b31-4f5c-9124-5c15aded9408" providerId="ADAL" clId="{5895627D-FA56-4B2E-9B51-3FAFC96E1D09}" dt="2026-05-01T09:28:15.020" v="132" actId="1076"/>
          <ac:spMkLst>
            <pc:docMk/>
            <pc:sldMk cId="193143965" sldId="298"/>
            <ac:spMk id="3" creationId="{255E1F2F-E259-4EA8-9FFD-3A10AF541859}"/>
          </ac:spMkLst>
        </pc:spChg>
        <pc:spChg chg="add mod">
          <ac:chgData name="Kunibert Stitz" userId="b3057414-0b31-4f5c-9124-5c15aded9408" providerId="ADAL" clId="{5895627D-FA56-4B2E-9B51-3FAFC96E1D09}" dt="2026-05-01T09:27:07.154" v="124" actId="1076"/>
          <ac:spMkLst>
            <pc:docMk/>
            <pc:sldMk cId="193143965" sldId="298"/>
            <ac:spMk id="13" creationId="{61EA2548-3B82-949C-6FB5-145F5FC4D3C9}"/>
          </ac:spMkLst>
        </pc:spChg>
        <pc:picChg chg="mod">
          <ac:chgData name="Kunibert Stitz" userId="b3057414-0b31-4f5c-9124-5c15aded9408" providerId="ADAL" clId="{5895627D-FA56-4B2E-9B51-3FAFC96E1D09}" dt="2026-05-01T09:28:07.850" v="131" actId="1076"/>
          <ac:picMkLst>
            <pc:docMk/>
            <pc:sldMk cId="193143965" sldId="298"/>
            <ac:picMk id="8" creationId="{FD2C2CA6-2192-A0EE-CE98-5F9C7D4AF536}"/>
          </ac:picMkLst>
        </pc:picChg>
        <pc:picChg chg="add mod">
          <ac:chgData name="Kunibert Stitz" userId="b3057414-0b31-4f5c-9124-5c15aded9408" providerId="ADAL" clId="{5895627D-FA56-4B2E-9B51-3FAFC96E1D09}" dt="2026-05-01T09:28:01.708" v="129" actId="14100"/>
          <ac:picMkLst>
            <pc:docMk/>
            <pc:sldMk cId="193143965" sldId="298"/>
            <ac:picMk id="15" creationId="{EFBD6892-51D8-5476-054F-BDD7FDCDEBA1}"/>
          </ac:picMkLst>
        </pc:picChg>
      </pc:sldChg>
      <pc:sldChg chg="del">
        <pc:chgData name="Kunibert Stitz" userId="b3057414-0b31-4f5c-9124-5c15aded9408" providerId="ADAL" clId="{5895627D-FA56-4B2E-9B51-3FAFC96E1D09}" dt="2026-05-04T11:59:46.547" v="191" actId="2696"/>
        <pc:sldMkLst>
          <pc:docMk/>
          <pc:sldMk cId="2933514334" sldId="300"/>
        </pc:sldMkLst>
      </pc:sldChg>
      <pc:sldChg chg="addSp delSp modSp add mod">
        <pc:chgData name="Kunibert Stitz" userId="b3057414-0b31-4f5c-9124-5c15aded9408" providerId="ADAL" clId="{5895627D-FA56-4B2E-9B51-3FAFC96E1D09}" dt="2026-05-04T11:59:35.175" v="190" actId="14100"/>
        <pc:sldMkLst>
          <pc:docMk/>
          <pc:sldMk cId="89732513" sldId="301"/>
        </pc:sldMkLst>
        <pc:spChg chg="mod">
          <ac:chgData name="Kunibert Stitz" userId="b3057414-0b31-4f5c-9124-5c15aded9408" providerId="ADAL" clId="{5895627D-FA56-4B2E-9B51-3FAFC96E1D09}" dt="2026-05-04T11:59:29.307" v="189" actId="1076"/>
          <ac:spMkLst>
            <pc:docMk/>
            <pc:sldMk cId="89732513" sldId="301"/>
            <ac:spMk id="13" creationId="{638F13CB-8936-C178-ADE6-B16611E9495D}"/>
          </ac:spMkLst>
        </pc:spChg>
        <pc:picChg chg="add mod">
          <ac:chgData name="Kunibert Stitz" userId="b3057414-0b31-4f5c-9124-5c15aded9408" providerId="ADAL" clId="{5895627D-FA56-4B2E-9B51-3FAFC96E1D09}" dt="2026-05-04T11:59:35.175" v="190" actId="14100"/>
          <ac:picMkLst>
            <pc:docMk/>
            <pc:sldMk cId="89732513" sldId="301"/>
            <ac:picMk id="4" creationId="{C09767E0-1448-67F0-DD4E-667B5132605A}"/>
          </ac:picMkLst>
        </pc:picChg>
        <pc:picChg chg="del">
          <ac:chgData name="Kunibert Stitz" userId="b3057414-0b31-4f5c-9124-5c15aded9408" providerId="ADAL" clId="{5895627D-FA56-4B2E-9B51-3FAFC96E1D09}" dt="2026-05-04T11:50:01.974" v="134" actId="478"/>
          <ac:picMkLst>
            <pc:docMk/>
            <pc:sldMk cId="89732513" sldId="301"/>
            <ac:picMk id="8" creationId="{275FFFCC-FFEB-3CB5-016B-18168AFA3F39}"/>
          </ac:picMkLst>
        </pc:picChg>
      </pc:sldChg>
      <pc:sldChg chg="addSp delSp modSp add mod">
        <pc:chgData name="Kunibert Stitz" userId="b3057414-0b31-4f5c-9124-5c15aded9408" providerId="ADAL" clId="{5895627D-FA56-4B2E-9B51-3FAFC96E1D09}" dt="2026-05-04T12:01:43.162" v="229" actId="20577"/>
        <pc:sldMkLst>
          <pc:docMk/>
          <pc:sldMk cId="4092614783" sldId="302"/>
        </pc:sldMkLst>
        <pc:spChg chg="mod">
          <ac:chgData name="Kunibert Stitz" userId="b3057414-0b31-4f5c-9124-5c15aded9408" providerId="ADAL" clId="{5895627D-FA56-4B2E-9B51-3FAFC96E1D09}" dt="2026-05-04T12:01:43.162" v="229" actId="20577"/>
          <ac:spMkLst>
            <pc:docMk/>
            <pc:sldMk cId="4092614783" sldId="302"/>
            <ac:spMk id="13" creationId="{9387BBA0-96E4-E966-AB99-90182A01C9A1}"/>
          </ac:spMkLst>
        </pc:spChg>
        <pc:picChg chg="del">
          <ac:chgData name="Kunibert Stitz" userId="b3057414-0b31-4f5c-9124-5c15aded9408" providerId="ADAL" clId="{5895627D-FA56-4B2E-9B51-3FAFC96E1D09}" dt="2026-05-04T11:59:59.792" v="193" actId="478"/>
          <ac:picMkLst>
            <pc:docMk/>
            <pc:sldMk cId="4092614783" sldId="302"/>
            <ac:picMk id="4" creationId="{D2A8416B-2FAD-9942-D67C-F690D4819045}"/>
          </ac:picMkLst>
        </pc:picChg>
        <pc:picChg chg="add mod">
          <ac:chgData name="Kunibert Stitz" userId="b3057414-0b31-4f5c-9124-5c15aded9408" providerId="ADAL" clId="{5895627D-FA56-4B2E-9B51-3FAFC96E1D09}" dt="2026-05-04T12:01:19.274" v="198" actId="1076"/>
          <ac:picMkLst>
            <pc:docMk/>
            <pc:sldMk cId="4092614783" sldId="302"/>
            <ac:picMk id="5" creationId="{CC2B5F92-7B21-7763-7DFC-8D6E0CD2FBAA}"/>
          </ac:picMkLst>
        </pc:picChg>
      </pc:sldChg>
      <pc:sldChg chg="addSp delSp modSp add mod modAnim">
        <pc:chgData name="Kunibert Stitz" userId="b3057414-0b31-4f5c-9124-5c15aded9408" providerId="ADAL" clId="{5895627D-FA56-4B2E-9B51-3FAFC96E1D09}" dt="2026-05-04T12:05:52.439" v="252"/>
        <pc:sldMkLst>
          <pc:docMk/>
          <pc:sldMk cId="1309439653" sldId="303"/>
        </pc:sldMkLst>
        <pc:picChg chg="add mod">
          <ac:chgData name="Kunibert Stitz" userId="b3057414-0b31-4f5c-9124-5c15aded9408" providerId="ADAL" clId="{5895627D-FA56-4B2E-9B51-3FAFC96E1D09}" dt="2026-05-04T12:02:58.348" v="235" actId="1076"/>
          <ac:picMkLst>
            <pc:docMk/>
            <pc:sldMk cId="1309439653" sldId="303"/>
            <ac:picMk id="4" creationId="{8EE5CB3D-7C9D-E452-DC95-1082F23903FF}"/>
          </ac:picMkLst>
        </pc:picChg>
        <pc:picChg chg="del">
          <ac:chgData name="Kunibert Stitz" userId="b3057414-0b31-4f5c-9124-5c15aded9408" providerId="ADAL" clId="{5895627D-FA56-4B2E-9B51-3FAFC96E1D09}" dt="2026-05-04T12:01:52.050" v="231" actId="478"/>
          <ac:picMkLst>
            <pc:docMk/>
            <pc:sldMk cId="1309439653" sldId="303"/>
            <ac:picMk id="5" creationId="{E5DA468B-5571-5FBE-DA75-5580202935F2}"/>
          </ac:picMkLst>
        </pc:picChg>
        <pc:picChg chg="add mod">
          <ac:chgData name="Kunibert Stitz" userId="b3057414-0b31-4f5c-9124-5c15aded9408" providerId="ADAL" clId="{5895627D-FA56-4B2E-9B51-3FAFC96E1D09}" dt="2026-05-04T12:04:01.180" v="242" actId="1076"/>
          <ac:picMkLst>
            <pc:docMk/>
            <pc:sldMk cId="1309439653" sldId="303"/>
            <ac:picMk id="8" creationId="{7B9CC11A-6967-63CA-87F1-7C07067970B4}"/>
          </ac:picMkLst>
        </pc:picChg>
        <pc:picChg chg="add del mod">
          <ac:chgData name="Kunibert Stitz" userId="b3057414-0b31-4f5c-9124-5c15aded9408" providerId="ADAL" clId="{5895627D-FA56-4B2E-9B51-3FAFC96E1D09}" dt="2026-05-04T12:04:51.396" v="245" actId="931"/>
          <ac:picMkLst>
            <pc:docMk/>
            <pc:sldMk cId="1309439653" sldId="303"/>
            <ac:picMk id="10" creationId="{E0F32AE6-8356-B2FA-6CC6-74BF6413684C}"/>
          </ac:picMkLst>
        </pc:picChg>
        <pc:picChg chg="add mod">
          <ac:chgData name="Kunibert Stitz" userId="b3057414-0b31-4f5c-9124-5c15aded9408" providerId="ADAL" clId="{5895627D-FA56-4B2E-9B51-3FAFC96E1D09}" dt="2026-05-04T12:05:25.662" v="250" actId="1076"/>
          <ac:picMkLst>
            <pc:docMk/>
            <pc:sldMk cId="1309439653" sldId="303"/>
            <ac:picMk id="12" creationId="{A2E57B70-1E81-B6C6-7B91-A76E72DDBA0F}"/>
          </ac:picMkLst>
        </pc:picChg>
      </pc:sldChg>
      <pc:sldChg chg="addSp delSp modSp add mod delAnim">
        <pc:chgData name="Kunibert Stitz" userId="b3057414-0b31-4f5c-9124-5c15aded9408" providerId="ADAL" clId="{5895627D-FA56-4B2E-9B51-3FAFC96E1D09}" dt="2026-05-04T12:07:36.090" v="297" actId="20577"/>
        <pc:sldMkLst>
          <pc:docMk/>
          <pc:sldMk cId="500959286" sldId="304"/>
        </pc:sldMkLst>
        <pc:spChg chg="mod">
          <ac:chgData name="Kunibert Stitz" userId="b3057414-0b31-4f5c-9124-5c15aded9408" providerId="ADAL" clId="{5895627D-FA56-4B2E-9B51-3FAFC96E1D09}" dt="2026-05-04T12:07:36.090" v="297" actId="20577"/>
          <ac:spMkLst>
            <pc:docMk/>
            <pc:sldMk cId="500959286" sldId="304"/>
            <ac:spMk id="13" creationId="{07A863A3-240B-0BC3-2AA6-7F740A0D8FE0}"/>
          </ac:spMkLst>
        </pc:spChg>
        <pc:picChg chg="del">
          <ac:chgData name="Kunibert Stitz" userId="b3057414-0b31-4f5c-9124-5c15aded9408" providerId="ADAL" clId="{5895627D-FA56-4B2E-9B51-3FAFC96E1D09}" dt="2026-05-04T12:06:02.833" v="255" actId="478"/>
          <ac:picMkLst>
            <pc:docMk/>
            <pc:sldMk cId="500959286" sldId="304"/>
            <ac:picMk id="4" creationId="{D6E0BCF8-C5C2-1B73-567B-5D1647C0B540}"/>
          </ac:picMkLst>
        </pc:picChg>
        <pc:picChg chg="add mod">
          <ac:chgData name="Kunibert Stitz" userId="b3057414-0b31-4f5c-9124-5c15aded9408" providerId="ADAL" clId="{5895627D-FA56-4B2E-9B51-3FAFC96E1D09}" dt="2026-05-04T12:06:40.994" v="259" actId="14100"/>
          <ac:picMkLst>
            <pc:docMk/>
            <pc:sldMk cId="500959286" sldId="304"/>
            <ac:picMk id="5" creationId="{D9990285-0988-C0C8-2A09-8FD970E4A197}"/>
          </ac:picMkLst>
        </pc:picChg>
        <pc:picChg chg="del">
          <ac:chgData name="Kunibert Stitz" userId="b3057414-0b31-4f5c-9124-5c15aded9408" providerId="ADAL" clId="{5895627D-FA56-4B2E-9B51-3FAFC96E1D09}" dt="2026-05-04T12:06:02.004" v="254" actId="478"/>
          <ac:picMkLst>
            <pc:docMk/>
            <pc:sldMk cId="500959286" sldId="304"/>
            <ac:picMk id="8" creationId="{249ADBF1-D359-C82F-BA4C-A40419A3860A}"/>
          </ac:picMkLst>
        </pc:picChg>
        <pc:picChg chg="del">
          <ac:chgData name="Kunibert Stitz" userId="b3057414-0b31-4f5c-9124-5c15aded9408" providerId="ADAL" clId="{5895627D-FA56-4B2E-9B51-3FAFC96E1D09}" dt="2026-05-04T12:06:01.089" v="253" actId="478"/>
          <ac:picMkLst>
            <pc:docMk/>
            <pc:sldMk cId="500959286" sldId="304"/>
            <ac:picMk id="12" creationId="{F47411EA-3862-B71C-29D6-2978236443C1}"/>
          </ac:picMkLst>
        </pc:picChg>
      </pc:sldChg>
      <pc:sldChg chg="addSp delSp modSp add mod">
        <pc:chgData name="Kunibert Stitz" userId="b3057414-0b31-4f5c-9124-5c15aded9408" providerId="ADAL" clId="{5895627D-FA56-4B2E-9B51-3FAFC96E1D09}" dt="2026-05-04T12:09:09.571" v="316" actId="20577"/>
        <pc:sldMkLst>
          <pc:docMk/>
          <pc:sldMk cId="2865421829" sldId="305"/>
        </pc:sldMkLst>
        <pc:spChg chg="mod">
          <ac:chgData name="Kunibert Stitz" userId="b3057414-0b31-4f5c-9124-5c15aded9408" providerId="ADAL" clId="{5895627D-FA56-4B2E-9B51-3FAFC96E1D09}" dt="2026-05-04T12:09:09.571" v="316" actId="20577"/>
          <ac:spMkLst>
            <pc:docMk/>
            <pc:sldMk cId="2865421829" sldId="305"/>
            <ac:spMk id="13" creationId="{00B3DC36-8BEA-781E-D7EA-EDAD9AAE67E5}"/>
          </ac:spMkLst>
        </pc:spChg>
        <pc:picChg chg="add mod">
          <ac:chgData name="Kunibert Stitz" userId="b3057414-0b31-4f5c-9124-5c15aded9408" providerId="ADAL" clId="{5895627D-FA56-4B2E-9B51-3FAFC96E1D09}" dt="2026-05-04T12:08:53.927" v="302" actId="1076"/>
          <ac:picMkLst>
            <pc:docMk/>
            <pc:sldMk cId="2865421829" sldId="305"/>
            <ac:picMk id="4" creationId="{FE621BDB-1A57-E7EB-B282-BC6B81335C4C}"/>
          </ac:picMkLst>
        </pc:picChg>
        <pc:picChg chg="del">
          <ac:chgData name="Kunibert Stitz" userId="b3057414-0b31-4f5c-9124-5c15aded9408" providerId="ADAL" clId="{5895627D-FA56-4B2E-9B51-3FAFC96E1D09}" dt="2026-05-04T12:07:52.044" v="299" actId="478"/>
          <ac:picMkLst>
            <pc:docMk/>
            <pc:sldMk cId="2865421829" sldId="305"/>
            <ac:picMk id="5" creationId="{F175AB72-ABB4-70C2-3D34-A980E629FF62}"/>
          </ac:picMkLst>
        </pc:picChg>
      </pc:sldChg>
      <pc:sldChg chg="addSp delSp modSp add mod">
        <pc:chgData name="Kunibert Stitz" userId="b3057414-0b31-4f5c-9124-5c15aded9408" providerId="ADAL" clId="{5895627D-FA56-4B2E-9B51-3FAFC96E1D09}" dt="2026-05-04T12:11:20.894" v="358" actId="20577"/>
        <pc:sldMkLst>
          <pc:docMk/>
          <pc:sldMk cId="3342743564" sldId="306"/>
        </pc:sldMkLst>
        <pc:spChg chg="mod">
          <ac:chgData name="Kunibert Stitz" userId="b3057414-0b31-4f5c-9124-5c15aded9408" providerId="ADAL" clId="{5895627D-FA56-4B2E-9B51-3FAFC96E1D09}" dt="2026-05-04T12:11:20.894" v="358" actId="20577"/>
          <ac:spMkLst>
            <pc:docMk/>
            <pc:sldMk cId="3342743564" sldId="306"/>
            <ac:spMk id="13" creationId="{D79D23C4-3C48-6C72-5B59-7EF50FA2D528}"/>
          </ac:spMkLst>
        </pc:spChg>
        <pc:picChg chg="del">
          <ac:chgData name="Kunibert Stitz" userId="b3057414-0b31-4f5c-9124-5c15aded9408" providerId="ADAL" clId="{5895627D-FA56-4B2E-9B51-3FAFC96E1D09}" dt="2026-05-04T12:09:23.683" v="318" actId="478"/>
          <ac:picMkLst>
            <pc:docMk/>
            <pc:sldMk cId="3342743564" sldId="306"/>
            <ac:picMk id="4" creationId="{586583C1-7ED7-609E-1BA5-5584D0FFA16C}"/>
          </ac:picMkLst>
        </pc:picChg>
        <pc:picChg chg="add mod">
          <ac:chgData name="Kunibert Stitz" userId="b3057414-0b31-4f5c-9124-5c15aded9408" providerId="ADAL" clId="{5895627D-FA56-4B2E-9B51-3FAFC96E1D09}" dt="2026-05-04T12:10:41.651" v="322" actId="14100"/>
          <ac:picMkLst>
            <pc:docMk/>
            <pc:sldMk cId="3342743564" sldId="306"/>
            <ac:picMk id="5" creationId="{ABBD97EF-0E35-E1C9-265F-4E0156E709CA}"/>
          </ac:picMkLst>
        </pc:picChg>
      </pc:sldChg>
      <pc:sldChg chg="addSp delSp modSp add mod">
        <pc:chgData name="Kunibert Stitz" userId="b3057414-0b31-4f5c-9124-5c15aded9408" providerId="ADAL" clId="{5895627D-FA56-4B2E-9B51-3FAFC96E1D09}" dt="2026-05-04T12:13:14.777" v="401" actId="20577"/>
        <pc:sldMkLst>
          <pc:docMk/>
          <pc:sldMk cId="113356912" sldId="307"/>
        </pc:sldMkLst>
        <pc:spChg chg="mod">
          <ac:chgData name="Kunibert Stitz" userId="b3057414-0b31-4f5c-9124-5c15aded9408" providerId="ADAL" clId="{5895627D-FA56-4B2E-9B51-3FAFC96E1D09}" dt="2026-05-04T12:13:14.777" v="401" actId="20577"/>
          <ac:spMkLst>
            <pc:docMk/>
            <pc:sldMk cId="113356912" sldId="307"/>
            <ac:spMk id="13" creationId="{F08C2799-B0F3-531E-E233-BDDAC0B5429F}"/>
          </ac:spMkLst>
        </pc:spChg>
        <pc:picChg chg="add mod">
          <ac:chgData name="Kunibert Stitz" userId="b3057414-0b31-4f5c-9124-5c15aded9408" providerId="ADAL" clId="{5895627D-FA56-4B2E-9B51-3FAFC96E1D09}" dt="2026-05-04T12:12:35.505" v="363" actId="1076"/>
          <ac:picMkLst>
            <pc:docMk/>
            <pc:sldMk cId="113356912" sldId="307"/>
            <ac:picMk id="4" creationId="{B2B79F12-88EF-8241-392D-3BE943A0A31B}"/>
          </ac:picMkLst>
        </pc:picChg>
        <pc:picChg chg="del">
          <ac:chgData name="Kunibert Stitz" userId="b3057414-0b31-4f5c-9124-5c15aded9408" providerId="ADAL" clId="{5895627D-FA56-4B2E-9B51-3FAFC96E1D09}" dt="2026-05-04T12:11:38.695" v="360" actId="478"/>
          <ac:picMkLst>
            <pc:docMk/>
            <pc:sldMk cId="113356912" sldId="307"/>
            <ac:picMk id="5" creationId="{94F59734-3EFD-A407-CD50-B3DDD7E774C2}"/>
          </ac:picMkLst>
        </pc:picChg>
      </pc:sldChg>
      <pc:sldChg chg="addSp delSp modSp add mod">
        <pc:chgData name="Kunibert Stitz" userId="b3057414-0b31-4f5c-9124-5c15aded9408" providerId="ADAL" clId="{5895627D-FA56-4B2E-9B51-3FAFC96E1D09}" dt="2026-05-04T12:50:35.793" v="453" actId="14100"/>
        <pc:sldMkLst>
          <pc:docMk/>
          <pc:sldMk cId="4055063615" sldId="308"/>
        </pc:sldMkLst>
        <pc:spChg chg="mod">
          <ac:chgData name="Kunibert Stitz" userId="b3057414-0b31-4f5c-9124-5c15aded9408" providerId="ADAL" clId="{5895627D-FA56-4B2E-9B51-3FAFC96E1D09}" dt="2026-05-04T12:50:35.793" v="453" actId="14100"/>
          <ac:spMkLst>
            <pc:docMk/>
            <pc:sldMk cId="4055063615" sldId="308"/>
            <ac:spMk id="13" creationId="{DD1B7E68-F2D9-661D-86E0-F9EE8C95DF71}"/>
          </ac:spMkLst>
        </pc:spChg>
        <pc:picChg chg="del">
          <ac:chgData name="Kunibert Stitz" userId="b3057414-0b31-4f5c-9124-5c15aded9408" providerId="ADAL" clId="{5895627D-FA56-4B2E-9B51-3FAFC96E1D09}" dt="2026-05-04T12:13:27.627" v="403" actId="478"/>
          <ac:picMkLst>
            <pc:docMk/>
            <pc:sldMk cId="4055063615" sldId="308"/>
            <ac:picMk id="4" creationId="{1931F05C-5B38-2075-FACD-DB760E2E0366}"/>
          </ac:picMkLst>
        </pc:picChg>
        <pc:picChg chg="add mod">
          <ac:chgData name="Kunibert Stitz" userId="b3057414-0b31-4f5c-9124-5c15aded9408" providerId="ADAL" clId="{5895627D-FA56-4B2E-9B51-3FAFC96E1D09}" dt="2026-05-04T12:49:56.996" v="406" actId="1076"/>
          <ac:picMkLst>
            <pc:docMk/>
            <pc:sldMk cId="4055063615" sldId="308"/>
            <ac:picMk id="5" creationId="{60A03691-AAE6-6B79-14D9-DEE86962049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E22D0-69DB-4AD2-BFDB-B6B0697DB30B}" type="datetimeFigureOut">
              <a:rPr lang="de-DE" smtClean="0"/>
              <a:t>04.05.2026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2C47E-A6F7-498A-BC00-873284D75D5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6854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0A2B6-884F-47F1-97D4-56FF4241B1BC}" type="datetimeFigureOut">
              <a:rPr lang="de-DE" smtClean="0"/>
              <a:t>04.05.2026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F654A-7554-4E4B-9F02-6F44B6EE53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3481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402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E30D2-AAC3-7F26-6BA0-AF585CF8B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B060F6F-CD5C-0C5B-6752-71A7D5A161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AA5C4C8-9ED3-C0B8-0C44-D806D52FC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A6798B-D02D-A633-56E6-CF70D252F9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4384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6C84-256A-0EA0-FFDD-66809505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BC7571-E733-E2DE-F8E9-5D9943B67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18604F-FC23-1E46-E628-2BC0E8E4A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C3B871-9700-8196-D05D-C18F37B0E5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8933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8C37F-DD3F-27C1-53F8-972972259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1AF52-0CD4-70AE-2DBE-2DA4C4B61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41245C2-BCB6-2F25-3F6F-91A85C56D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2F096-C2A0-EBC8-25FE-F80381009A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291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E4DEB-FDCD-9D18-9DC8-0900CDEC4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98332FA-B668-6814-FF9A-961109270D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95754BC-6520-6892-2543-E6479E304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66FC51-EAAE-A45E-164E-144F4FC09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2177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2926D-F310-8B87-276B-B40ADDE3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322B29-7EC7-0342-FD94-9E89C58F7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2ECEDCA-2FD7-31BF-4D03-5593133D4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DEDECE-3475-CC87-EABE-AFB635F213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9551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F4CBD-29C6-303B-B577-653FE5F98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AF5CE20-49C0-D29C-8D96-C31852963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71A044-E4A8-5059-D39B-DC67125E7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55DFD7-A970-6647-1590-2DAA3BC741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6413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5CAC-5101-1E4F-6C88-E4403BC43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C6235B9-E8AF-AB7F-757A-5A4ADCC13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DC10FD-1FEC-97D2-B3DF-38DDAF5BC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10E00D-1AAA-68DB-63CD-EE2D2511C4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132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FE706-A7A8-264B-AD6C-7D527253F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55D97D6-ED7C-5B41-ACC4-F65A25DCB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60B312C-559C-FC9D-0C37-DB1042DBE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6D23BD-C6D1-9A6C-8DAC-80A32B15F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567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53FAFE-A8FF-49BF-8B95-C1A5C14FF84D}" type="datetime1">
              <a:rPr lang="de-DE" noProof="0" smtClean="0"/>
              <a:t>04.05.2026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DA952A-262B-4C09-82C5-587247F1B81B}" type="datetime1">
              <a:rPr lang="de-DE" noProof="0" smtClean="0"/>
              <a:t>04.05.2026</a:t>
            </a:fld>
            <a:endParaRPr lang="de-DE" noProof="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005D64-4B99-448C-A713-09FA5439052A}" type="datetime1">
              <a:rPr lang="de-DE" noProof="0" smtClean="0"/>
              <a:t>04.05.2026</a:t>
            </a:fld>
            <a:endParaRPr lang="de-DE" noProof="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29FE05-7231-43BE-B847-3AFA4A19CBAA}" type="datetime1">
              <a:rPr lang="de-DE" noProof="0" smtClean="0"/>
              <a:t>04.05.2026</a:t>
            </a:fld>
            <a:endParaRPr lang="de-DE" noProof="0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53D26F-6680-425F-97AB-0E8697BD65E2}" type="datetime1">
              <a:rPr lang="de-DE" noProof="0" smtClean="0"/>
              <a:t>04.05.2026</a:t>
            </a:fld>
            <a:endParaRPr lang="de-DE" noProof="0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A3ECD2-F655-4F1D-98E0-52599BF52BCA}" type="datetime1">
              <a:rPr lang="de-DE" noProof="0" smtClean="0"/>
              <a:t>04.05.2026</a:t>
            </a:fld>
            <a:endParaRPr lang="de-DE" noProof="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8DB74F-2903-429A-9E94-EB396A414E9D}" type="datetime1">
              <a:rPr lang="de-DE" noProof="0" smtClean="0"/>
              <a:t>04.05.2026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CFA574F0-4503-424B-A28D-924B84ECEA2A}" type="datetime1">
              <a:rPr lang="de-DE" noProof="0" smtClean="0"/>
              <a:t>04.05.2026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B6CE1F-19FD-43AD-A3FC-53284371392B}" type="datetime1">
              <a:rPr lang="de-DE" noProof="0" smtClean="0"/>
              <a:t>04.05.2026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5F6FD458-B8F2-4748-BB72-410F5C7102C5}" type="datetime1">
              <a:rPr lang="de-DE" noProof="0" smtClean="0"/>
              <a:t>04.05.2026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1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3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4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5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729DB9-FEA4-712D-0A2A-1FCFA83A5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71" y="0"/>
            <a:ext cx="4931229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D2C2CA6-2192-A0EE-CE98-5F9C7D4AF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8073" y="0"/>
            <a:ext cx="9144000" cy="685800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61EA2548-3B82-949C-6FB5-145F5FC4D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666" y="4876758"/>
            <a:ext cx="10215474" cy="176725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de-DE" sz="6000" dirty="0"/>
              <a:t>Wie Franziskus zum Glauben kam?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54" y="213989"/>
            <a:ext cx="3205640" cy="374533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Zeuge des Glaubens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FBD6892-51D8-5476-054F-BDD7FDCDE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76" y="643782"/>
            <a:ext cx="1369008" cy="10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CEBE71-B701-05CB-74FE-3CC6B1C04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AF27C7CD-651B-DABE-E753-33439B9EA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840946F-DAF4-E0F7-3FD1-E7BB602D6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BB5F9272-566D-E20A-0E5D-896D70AB9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00FF453B-83EE-43E4-1269-F18059C6C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D47199-8B31-289C-B671-035492474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71" y="0"/>
            <a:ext cx="4931229" cy="685800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638F13CB-8936-C178-ADE6-B16611E94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985" y="6048630"/>
            <a:ext cx="10540947" cy="539905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de-DE" sz="3200" dirty="0"/>
              <a:t>Franziskus stieg aus seinem bürgerlichen Leben aus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81819B-D5F9-01E7-58D3-C0616CFC6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54" y="213989"/>
            <a:ext cx="3205640" cy="374533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Zeuge des Glaubens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BBE55C0-0924-AEC4-5034-F00C61EBC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76" y="643782"/>
            <a:ext cx="1369008" cy="10267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09767E0-1448-67F0-DD4E-667B51326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456" y="106995"/>
            <a:ext cx="4470305" cy="585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2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0F5F28-98F0-C5F7-14FC-110C18E44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22327316-129A-1427-FCD2-5B155AFA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169FA78B-3DDE-53AB-5E37-7CF79D883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8F779CBF-F610-0BDA-4ACF-7D3BF1AA9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19086E16-2E1A-880C-CBFC-02AB8C110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F6F7F2-454A-8E11-9892-2772564E5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71" y="0"/>
            <a:ext cx="4931229" cy="685800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387BBA0-96E4-E966-AB99-90182A01C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985" y="6048630"/>
            <a:ext cx="10540947" cy="539905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de-DE" sz="3200" dirty="0"/>
              <a:t>Franziskus hörte:   Baue meine Kirche auf.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8EA3398-5CF8-377A-089D-BA85B71ED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54" y="213989"/>
            <a:ext cx="3205640" cy="374533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Zeuge des Glaubens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A42852B-F614-E55C-0A38-4A4D6D485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76" y="643782"/>
            <a:ext cx="1369008" cy="10267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C2B5F92-7B21-7763-7DFC-8D6E0CD2F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593779" y="887867"/>
            <a:ext cx="5697196" cy="427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14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15799-09F6-AABF-C7BF-0E38C1E68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2CE52006-8B1A-8A93-3248-137ECCCCC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D387B31-2230-F875-F825-577DFF6E5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42B32D17-12FA-6A24-0B0D-B5B24FF42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0C3A4D86-B203-D87B-E629-4CFD24995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B3FC51-9506-4078-0E99-8C1CC5F13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71" y="0"/>
            <a:ext cx="4931229" cy="685800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72533A14-76A6-790C-CF4A-11E0B50A8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985" y="6048630"/>
            <a:ext cx="10540947" cy="539905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de-DE" sz="3200" dirty="0"/>
              <a:t>Franziskus hörte:   Baue meine Kirche auf.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07B91DD-4BE6-D4A4-47B6-B2B226BE1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54" y="213989"/>
            <a:ext cx="3205640" cy="374533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Zeuge des Glaubens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E174C79-1198-AD23-C3E1-11672F1B0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76" y="643782"/>
            <a:ext cx="1369008" cy="10267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EE5CB3D-7C9D-E452-DC95-1082F2390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959" y="160506"/>
            <a:ext cx="4150468" cy="31128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9CC11A-6967-63CA-87F1-7C0706797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85" y="2947545"/>
            <a:ext cx="3647961" cy="27359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2E57B70-1E81-B6C6-7B91-A76E72DDBA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5446" y="2359808"/>
            <a:ext cx="3647961" cy="273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9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99E57-6E0B-20A9-7003-D3A407E88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68C362FB-7C60-2E42-8A31-7AEA1C3C1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5F9BA07-1C97-A146-BE1F-D296759D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163515E2-6A73-C9A7-C86B-385C29420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1E63DF16-3AD4-9F2D-528D-F382090E1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10504C5-BA84-998B-9399-B475B476E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71" y="0"/>
            <a:ext cx="4931229" cy="685800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07A863A3-240B-0BC3-2AA6-7F740A0D8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985" y="6048630"/>
            <a:ext cx="10540947" cy="539905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de-DE" sz="3200" dirty="0"/>
              <a:t>Franziskus suchte Stille und Einsamkeit mit Jesus.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872B63-95DD-B2A9-B3B0-7FDECC96E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54" y="213989"/>
            <a:ext cx="3205640" cy="374533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Zeuge des Glaubens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BD686BA-FB8B-787D-A4C4-3238966C7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76" y="643782"/>
            <a:ext cx="1369008" cy="10267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9990285-0988-C0C8-2A09-8FD970E4A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462023" y="829128"/>
            <a:ext cx="5581740" cy="418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59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C5283C-486C-8C4F-CBAE-2A37BB726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F1DC3201-3247-1049-AB00-CE0240DC2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5FEE55D-C13F-ABE0-72CF-40E476EE5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7A7614D3-811F-CBCB-061F-9DD1E5465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C735D531-145F-A245-2442-37FEF60E2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86ADC1-FC1A-E1A6-93C5-CEABBFE7D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71" y="0"/>
            <a:ext cx="4931229" cy="685800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00B3DC36-8BEA-781E-D7EA-EDAD9AAE6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985" y="6048630"/>
            <a:ext cx="10540947" cy="539905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de-DE" sz="3200" dirty="0"/>
              <a:t>Franziskus lebte in Armut.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B64CE7-A888-84A1-BBD4-2ACA7F79D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54" y="213989"/>
            <a:ext cx="3205640" cy="374533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Zeuge des Glaubens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B1303-B2CC-D4C2-D04E-7ED9F874D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76" y="643782"/>
            <a:ext cx="1369008" cy="10267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E621BDB-1A57-E7EB-B282-BC6B81335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496280" y="900474"/>
            <a:ext cx="5491875" cy="41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21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54784B-1F67-1BED-F0B0-7D2F89E31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8A56137D-85DC-D489-3EF5-6108B92CD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3C6FD0FC-C01E-80BC-D908-15B09F618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FFC8760D-E04C-7D49-8D25-DF34CD160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3981AAAB-1D22-BED3-FB77-6C90B3C6F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96DA0E-A443-60DC-AB27-E50183F4A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71" y="0"/>
            <a:ext cx="4931229" cy="685800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D79D23C4-3C48-6C72-5B59-7EF50FA2D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985" y="6048630"/>
            <a:ext cx="10540947" cy="539905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de-DE" sz="3200" dirty="0"/>
              <a:t>Franziskus ging zum Papst: Warnung vor Reichtum.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A18DB1-2973-FB21-8B7C-1B713AC78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54" y="213989"/>
            <a:ext cx="3205640" cy="374533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Zeuge des Glaubens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1B747C5-4D4A-F20E-2640-27A602D8A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76" y="643782"/>
            <a:ext cx="1369008" cy="10267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BBD97EF-0E35-E1C9-265F-4E0156E70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674" y="406932"/>
            <a:ext cx="5962257" cy="447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43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6E00CD-B84E-46BD-E3D1-51151D012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7F7A4C21-1832-092F-41F3-72FAA31CC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F1682DE-2910-DBEC-70D2-8231AA949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C46A7C8F-2350-7379-C3F1-A4AE757F5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009DBB70-CEDE-1630-E217-41DBED430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C2FDB4-56BC-B66B-28F3-AC0104D9D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71" y="0"/>
            <a:ext cx="4931229" cy="685800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F08C2799-B0F3-531E-E233-BDDAC0B54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985" y="6048630"/>
            <a:ext cx="10540947" cy="539905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de-DE" sz="3200" dirty="0"/>
              <a:t>Franziskus gründete einen Orden, half Bedürftigen.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8EBEC90-5DFF-76FE-4392-8F2886231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54" y="213989"/>
            <a:ext cx="3205640" cy="374533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Zeuge des Glaubens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5711114-5DD6-1ACF-06F9-918AF0DB5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76" y="643782"/>
            <a:ext cx="1369008" cy="10267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2B79F12-88EF-8241-392D-3BE943A0A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542" y="328527"/>
            <a:ext cx="6249312" cy="46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6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07BD6-3CF9-8B2D-C8A3-5D6EAC8FF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15B1DCBC-EF1D-CDA4-F845-3277B569D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24D1E905-95BA-D63C-9D38-4259D2BD9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BB70ACD9-7B7E-AEFD-DC28-F1E87E11B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126A61FC-A497-AA9B-F871-E234FAAC7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22855B-68CA-E140-3CDD-9F3C477A2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71" y="0"/>
            <a:ext cx="4931229" cy="685800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DD1B7E68-F2D9-661D-86E0-F9EE8C95D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985" y="6048630"/>
            <a:ext cx="10817078" cy="539905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de-DE" sz="3200" dirty="0"/>
              <a:t>Franziskus wurde mit den Wundmalen Christi stigmatisiert.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F8CDA7-AA11-6B9C-E744-2CFDD9A1B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54" y="213989"/>
            <a:ext cx="3205640" cy="374533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Zeuge des Glaubens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E05D2EF-28F5-ED7B-1CA6-CD59A8C9E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76" y="643782"/>
            <a:ext cx="1369008" cy="10267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0A03691-AAE6-6B79-14D9-DEE869620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026" y="124195"/>
            <a:ext cx="4443326" cy="59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63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enutzerdefiniert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926_TF22712842.potx" id="{F5B7AB07-F859-4656-A1C1-DAFCFA0ACA4B}" vid="{A6E2497D-935A-4CFD-B9FD-6DCB15FA68B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3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4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5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6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7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8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9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{904FAF00-0D3B-4394-B0E2-FBC36F3D595A}tf22712842_win32</Template>
  <TotalTime>0</TotalTime>
  <Words>103</Words>
  <Application>Microsoft Office PowerPoint</Application>
  <PresentationFormat>Breitbild</PresentationFormat>
  <Paragraphs>27</Paragraphs>
  <Slides>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Bookman Old Style</vt:lpstr>
      <vt:lpstr>Calibri</vt:lpstr>
      <vt:lpstr>Franklin Gothic Book</vt:lpstr>
      <vt:lpstr>Benutzerdefiniert</vt:lpstr>
      <vt:lpstr>Wie Franziskus zum Glauben kam?</vt:lpstr>
      <vt:lpstr>Franziskus stieg aus seinem bürgerlichen Leben aus</vt:lpstr>
      <vt:lpstr>Franziskus hörte:   Baue meine Kirche auf.</vt:lpstr>
      <vt:lpstr>Franziskus hörte:   Baue meine Kirche auf.</vt:lpstr>
      <vt:lpstr>Franziskus suchte Stille und Einsamkeit mit Jesus.</vt:lpstr>
      <vt:lpstr>Franziskus lebte in Armut.</vt:lpstr>
      <vt:lpstr>Franziskus ging zum Papst: Warnung vor Reichtum.</vt:lpstr>
      <vt:lpstr>Franziskus gründete einen Orden, half Bedürftigen.</vt:lpstr>
      <vt:lpstr>Franziskus wurde mit den Wundmalen Christi stigmatisiert.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Kunibert Stitz</dc:creator>
  <cp:lastModifiedBy>Kunibert Stitz</cp:lastModifiedBy>
  <cp:revision>1</cp:revision>
  <dcterms:created xsi:type="dcterms:W3CDTF">2026-05-01T09:07:44Z</dcterms:created>
  <dcterms:modified xsi:type="dcterms:W3CDTF">2026-05-04T12:50:46Z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