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6" r:id="rId5"/>
    <p:sldId id="268" r:id="rId6"/>
    <p:sldId id="267" r:id="rId7"/>
    <p:sldId id="269" r:id="rId8"/>
    <p:sldId id="270" r:id="rId9"/>
    <p:sldId id="271"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D67F3-A422-4D36-BD46-60E22EBDE163}" v="3" dt="2026-04-06T13:48:54.281"/>
    <p1510:client id="{E60355CD-23AA-48FE-9480-8E342ECEB390}" v="859" dt="2026-04-06T17:28:10.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showGuides="1">
      <p:cViewPr varScale="1">
        <p:scale>
          <a:sx n="117" d="100"/>
          <a:sy n="117" d="100"/>
        </p:scale>
        <p:origin x="72" y="572"/>
      </p:cViewPr>
      <p:guideLst>
        <p:guide orient="horz" pos="2160"/>
        <p:guide pos="384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nibert Stitz" userId="b3057414-0b31-4f5c-9124-5c15aded9408" providerId="ADAL" clId="{5895627D-FA56-4B2E-9B51-3FAFC96E1D09}"/>
    <pc:docChg chg="undo custSel addSld delSld modSld sldOrd">
      <pc:chgData name="Kunibert Stitz" userId="b3057414-0b31-4f5c-9124-5c15aded9408" providerId="ADAL" clId="{5895627D-FA56-4B2E-9B51-3FAFC96E1D09}" dt="2026-04-06T17:28:16.049" v="1326" actId="1076"/>
      <pc:docMkLst>
        <pc:docMk/>
      </pc:docMkLst>
      <pc:sldChg chg="modSp mod modTransition">
        <pc:chgData name="Kunibert Stitz" userId="b3057414-0b31-4f5c-9124-5c15aded9408" providerId="ADAL" clId="{5895627D-FA56-4B2E-9B51-3FAFC96E1D09}" dt="2026-04-06T13:54:36.648" v="424"/>
        <pc:sldMkLst>
          <pc:docMk/>
          <pc:sldMk cId="690556782" sldId="256"/>
        </pc:sldMkLst>
        <pc:spChg chg="mod">
          <ac:chgData name="Kunibert Stitz" userId="b3057414-0b31-4f5c-9124-5c15aded9408" providerId="ADAL" clId="{5895627D-FA56-4B2E-9B51-3FAFC96E1D09}" dt="2026-04-06T09:55:10.255" v="17" actId="20577"/>
          <ac:spMkLst>
            <pc:docMk/>
            <pc:sldMk cId="690556782" sldId="256"/>
            <ac:spMk id="2" creationId="{9DFE2D67-75E9-3D0A-1A22-29DA83D8E80B}"/>
          </ac:spMkLst>
        </pc:spChg>
        <pc:spChg chg="mod">
          <ac:chgData name="Kunibert Stitz" userId="b3057414-0b31-4f5c-9124-5c15aded9408" providerId="ADAL" clId="{5895627D-FA56-4B2E-9B51-3FAFC96E1D09}" dt="2026-04-06T09:56:06.240" v="40" actId="20577"/>
          <ac:spMkLst>
            <pc:docMk/>
            <pc:sldMk cId="690556782" sldId="256"/>
            <ac:spMk id="3" creationId="{28D20D07-156E-EDAA-95C4-BC4BD871E113}"/>
          </ac:spMkLst>
        </pc:spChg>
      </pc:sldChg>
      <pc:sldChg chg="addSp modSp mod modTransition addAnim delAnim modAnim">
        <pc:chgData name="Kunibert Stitz" userId="b3057414-0b31-4f5c-9124-5c15aded9408" providerId="ADAL" clId="{5895627D-FA56-4B2E-9B51-3FAFC96E1D09}" dt="2026-04-06T13:54:36.648" v="424"/>
        <pc:sldMkLst>
          <pc:docMk/>
          <pc:sldMk cId="3614312523" sldId="257"/>
        </pc:sldMkLst>
        <pc:spChg chg="mod">
          <ac:chgData name="Kunibert Stitz" userId="b3057414-0b31-4f5c-9124-5c15aded9408" providerId="ADAL" clId="{5895627D-FA56-4B2E-9B51-3FAFC96E1D09}" dt="2026-04-06T09:58:22.725" v="123" actId="6549"/>
          <ac:spMkLst>
            <pc:docMk/>
            <pc:sldMk cId="3614312523" sldId="257"/>
            <ac:spMk id="2" creationId="{EC625831-A887-0C77-714F-F8D2633C7CEF}"/>
          </ac:spMkLst>
        </pc:spChg>
        <pc:spChg chg="mod">
          <ac:chgData name="Kunibert Stitz" userId="b3057414-0b31-4f5c-9124-5c15aded9408" providerId="ADAL" clId="{5895627D-FA56-4B2E-9B51-3FAFC96E1D09}" dt="2026-04-06T10:50:56.484" v="327" actId="122"/>
          <ac:spMkLst>
            <pc:docMk/>
            <pc:sldMk cId="3614312523" sldId="257"/>
            <ac:spMk id="3" creationId="{E58F51A3-674C-E678-AB5D-FCCE72685D34}"/>
          </ac:spMkLst>
        </pc:spChg>
        <pc:picChg chg="mod">
          <ac:chgData name="Kunibert Stitz" userId="b3057414-0b31-4f5c-9124-5c15aded9408" providerId="ADAL" clId="{5895627D-FA56-4B2E-9B51-3FAFC96E1D09}" dt="2026-04-06T09:57:06.284" v="43" actId="14100"/>
          <ac:picMkLst>
            <pc:docMk/>
            <pc:sldMk cId="3614312523" sldId="257"/>
            <ac:picMk id="5" creationId="{AFADCA73-141F-54C7-D0EF-96A3C70E5EAD}"/>
          </ac:picMkLst>
        </pc:picChg>
        <pc:picChg chg="add mod">
          <ac:chgData name="Kunibert Stitz" userId="b3057414-0b31-4f5c-9124-5c15aded9408" providerId="ADAL" clId="{5895627D-FA56-4B2E-9B51-3FAFC96E1D09}" dt="2026-04-06T10:01:08.930" v="126" actId="1076"/>
          <ac:picMkLst>
            <pc:docMk/>
            <pc:sldMk cId="3614312523" sldId="257"/>
            <ac:picMk id="6" creationId="{1A046761-81AF-4AA0-BCF0-EAD8E942E153}"/>
          </ac:picMkLst>
        </pc:picChg>
      </pc:sldChg>
      <pc:sldChg chg="del">
        <pc:chgData name="Kunibert Stitz" userId="b3057414-0b31-4f5c-9124-5c15aded9408" providerId="ADAL" clId="{5895627D-FA56-4B2E-9B51-3FAFC96E1D09}" dt="2026-04-06T10:48:03.203" v="296" actId="47"/>
        <pc:sldMkLst>
          <pc:docMk/>
          <pc:sldMk cId="4061871453" sldId="258"/>
        </pc:sldMkLst>
      </pc:sldChg>
      <pc:sldChg chg="addSp delSp modSp mod ord modTransition addAnim delAnim modAnim">
        <pc:chgData name="Kunibert Stitz" userId="b3057414-0b31-4f5c-9124-5c15aded9408" providerId="ADAL" clId="{5895627D-FA56-4B2E-9B51-3FAFC96E1D09}" dt="2026-04-06T14:10:26.222" v="440"/>
        <pc:sldMkLst>
          <pc:docMk/>
          <pc:sldMk cId="3917081739" sldId="259"/>
        </pc:sldMkLst>
        <pc:spChg chg="mod">
          <ac:chgData name="Kunibert Stitz" userId="b3057414-0b31-4f5c-9124-5c15aded9408" providerId="ADAL" clId="{5895627D-FA56-4B2E-9B51-3FAFC96E1D09}" dt="2026-04-06T10:03:11.754" v="140" actId="27636"/>
          <ac:spMkLst>
            <pc:docMk/>
            <pc:sldMk cId="3917081739" sldId="259"/>
            <ac:spMk id="2" creationId="{EE4FB52D-2B60-AD5F-829E-090354050450}"/>
          </ac:spMkLst>
        </pc:spChg>
        <pc:spChg chg="mod">
          <ac:chgData name="Kunibert Stitz" userId="b3057414-0b31-4f5c-9124-5c15aded9408" providerId="ADAL" clId="{5895627D-FA56-4B2E-9B51-3FAFC96E1D09}" dt="2026-04-06T14:10:00.197" v="436" actId="122"/>
          <ac:spMkLst>
            <pc:docMk/>
            <pc:sldMk cId="3917081739" sldId="259"/>
            <ac:spMk id="3" creationId="{A83D9162-484E-4B24-6C38-FA82DD11581D}"/>
          </ac:spMkLst>
        </pc:spChg>
        <pc:picChg chg="add del mod">
          <ac:chgData name="Kunibert Stitz" userId="b3057414-0b31-4f5c-9124-5c15aded9408" providerId="ADAL" clId="{5895627D-FA56-4B2E-9B51-3FAFC96E1D09}" dt="2026-04-06T14:06:56.674" v="425" actId="478"/>
          <ac:picMkLst>
            <pc:docMk/>
            <pc:sldMk cId="3917081739" sldId="259"/>
            <ac:picMk id="5" creationId="{8A423343-AEB9-D416-3944-AA4F254462A0}"/>
          </ac:picMkLst>
        </pc:picChg>
        <pc:picChg chg="add mod">
          <ac:chgData name="Kunibert Stitz" userId="b3057414-0b31-4f5c-9124-5c15aded9408" providerId="ADAL" clId="{5895627D-FA56-4B2E-9B51-3FAFC96E1D09}" dt="2026-04-06T14:07:22.272" v="429" actId="14100"/>
          <ac:picMkLst>
            <pc:docMk/>
            <pc:sldMk cId="3917081739" sldId="259"/>
            <ac:picMk id="8" creationId="{18A6D187-DA86-8E30-F423-B3106A83D6BF}"/>
          </ac:picMkLst>
        </pc:picChg>
        <pc:picChg chg="del mod">
          <ac:chgData name="Kunibert Stitz" userId="b3057414-0b31-4f5c-9124-5c15aded9408" providerId="ADAL" clId="{5895627D-FA56-4B2E-9B51-3FAFC96E1D09}" dt="2026-04-06T14:07:27.945" v="430" actId="478"/>
          <ac:picMkLst>
            <pc:docMk/>
            <pc:sldMk cId="3917081739" sldId="259"/>
            <ac:picMk id="9" creationId="{052F6D36-343D-70DB-F6B1-5F2E4364F1A6}"/>
          </ac:picMkLst>
        </pc:picChg>
        <pc:picChg chg="add mod">
          <ac:chgData name="Kunibert Stitz" userId="b3057414-0b31-4f5c-9124-5c15aded9408" providerId="ADAL" clId="{5895627D-FA56-4B2E-9B51-3FAFC96E1D09}" dt="2026-04-06T14:09:49.193" v="434" actId="14100"/>
          <ac:picMkLst>
            <pc:docMk/>
            <pc:sldMk cId="3917081739" sldId="259"/>
            <ac:picMk id="13" creationId="{081130C0-AE51-FC94-D0BA-8A7535AEB8CE}"/>
          </ac:picMkLst>
        </pc:picChg>
      </pc:sldChg>
      <pc:sldChg chg="del">
        <pc:chgData name="Kunibert Stitz" userId="b3057414-0b31-4f5c-9124-5c15aded9408" providerId="ADAL" clId="{5895627D-FA56-4B2E-9B51-3FAFC96E1D09}" dt="2026-04-06T10:48:11.785" v="297" actId="47"/>
        <pc:sldMkLst>
          <pc:docMk/>
          <pc:sldMk cId="3042765306" sldId="260"/>
        </pc:sldMkLst>
      </pc:sldChg>
      <pc:sldChg chg="del">
        <pc:chgData name="Kunibert Stitz" userId="b3057414-0b31-4f5c-9124-5c15aded9408" providerId="ADAL" clId="{5895627D-FA56-4B2E-9B51-3FAFC96E1D09}" dt="2026-04-06T10:48:01.393" v="295" actId="47"/>
        <pc:sldMkLst>
          <pc:docMk/>
          <pc:sldMk cId="484779793" sldId="261"/>
        </pc:sldMkLst>
      </pc:sldChg>
      <pc:sldChg chg="del">
        <pc:chgData name="Kunibert Stitz" userId="b3057414-0b31-4f5c-9124-5c15aded9408" providerId="ADAL" clId="{5895627D-FA56-4B2E-9B51-3FAFC96E1D09}" dt="2026-04-06T10:47:53.483" v="293" actId="47"/>
        <pc:sldMkLst>
          <pc:docMk/>
          <pc:sldMk cId="3464613443" sldId="262"/>
        </pc:sldMkLst>
      </pc:sldChg>
      <pc:sldChg chg="del">
        <pc:chgData name="Kunibert Stitz" userId="b3057414-0b31-4f5c-9124-5c15aded9408" providerId="ADAL" clId="{5895627D-FA56-4B2E-9B51-3FAFC96E1D09}" dt="2026-04-06T10:47:46.498" v="292" actId="47"/>
        <pc:sldMkLst>
          <pc:docMk/>
          <pc:sldMk cId="2031660629" sldId="263"/>
        </pc:sldMkLst>
      </pc:sldChg>
      <pc:sldChg chg="del">
        <pc:chgData name="Kunibert Stitz" userId="b3057414-0b31-4f5c-9124-5c15aded9408" providerId="ADAL" clId="{5895627D-FA56-4B2E-9B51-3FAFC96E1D09}" dt="2026-04-06T10:47:59.336" v="294" actId="47"/>
        <pc:sldMkLst>
          <pc:docMk/>
          <pc:sldMk cId="2955639203" sldId="264"/>
        </pc:sldMkLst>
      </pc:sldChg>
      <pc:sldChg chg="del">
        <pc:chgData name="Kunibert Stitz" userId="b3057414-0b31-4f5c-9124-5c15aded9408" providerId="ADAL" clId="{5895627D-FA56-4B2E-9B51-3FAFC96E1D09}" dt="2026-04-06T10:48:15.837" v="298" actId="47"/>
        <pc:sldMkLst>
          <pc:docMk/>
          <pc:sldMk cId="1901161552" sldId="265"/>
        </pc:sldMkLst>
      </pc:sldChg>
      <pc:sldChg chg="addSp delSp modSp add mod modTransition modAnim">
        <pc:chgData name="Kunibert Stitz" userId="b3057414-0b31-4f5c-9124-5c15aded9408" providerId="ADAL" clId="{5895627D-FA56-4B2E-9B51-3FAFC96E1D09}" dt="2026-04-06T13:54:36.648" v="424"/>
        <pc:sldMkLst>
          <pc:docMk/>
          <pc:sldMk cId="2653461376" sldId="266"/>
        </pc:sldMkLst>
        <pc:spChg chg="mod">
          <ac:chgData name="Kunibert Stitz" userId="b3057414-0b31-4f5c-9124-5c15aded9408" providerId="ADAL" clId="{5895627D-FA56-4B2E-9B51-3FAFC96E1D09}" dt="2026-04-06T10:55:40.589" v="400" actId="20577"/>
          <ac:spMkLst>
            <pc:docMk/>
            <pc:sldMk cId="2653461376" sldId="266"/>
            <ac:spMk id="2" creationId="{EF9AD2C3-17FE-AB94-EB56-BEC4EC439056}"/>
          </ac:spMkLst>
        </pc:spChg>
        <pc:spChg chg="mod">
          <ac:chgData name="Kunibert Stitz" userId="b3057414-0b31-4f5c-9124-5c15aded9408" providerId="ADAL" clId="{5895627D-FA56-4B2E-9B51-3FAFC96E1D09}" dt="2026-04-06T10:55:27.687" v="375" actId="20577"/>
          <ac:spMkLst>
            <pc:docMk/>
            <pc:sldMk cId="2653461376" sldId="266"/>
            <ac:spMk id="3" creationId="{F3D6B7D3-C22B-DA94-145E-4160A60AA7BB}"/>
          </ac:spMkLst>
        </pc:spChg>
        <pc:picChg chg="del">
          <ac:chgData name="Kunibert Stitz" userId="b3057414-0b31-4f5c-9124-5c15aded9408" providerId="ADAL" clId="{5895627D-FA56-4B2E-9B51-3FAFC96E1D09}" dt="2026-04-06T10:12:38.609" v="149" actId="478"/>
          <ac:picMkLst>
            <pc:docMk/>
            <pc:sldMk cId="2653461376" sldId="266"/>
            <ac:picMk id="5" creationId="{2D9F8075-F34D-6CD0-CB08-E09E0602A79A}"/>
          </ac:picMkLst>
        </pc:picChg>
        <pc:picChg chg="add mod">
          <ac:chgData name="Kunibert Stitz" userId="b3057414-0b31-4f5c-9124-5c15aded9408" providerId="ADAL" clId="{5895627D-FA56-4B2E-9B51-3FAFC96E1D09}" dt="2026-04-06T10:18:11.258" v="201" actId="14100"/>
          <ac:picMkLst>
            <pc:docMk/>
            <pc:sldMk cId="2653461376" sldId="266"/>
            <ac:picMk id="6" creationId="{02CBF951-1C16-D16B-880D-54DDB1E56984}"/>
          </ac:picMkLst>
        </pc:picChg>
        <pc:picChg chg="del">
          <ac:chgData name="Kunibert Stitz" userId="b3057414-0b31-4f5c-9124-5c15aded9408" providerId="ADAL" clId="{5895627D-FA56-4B2E-9B51-3FAFC96E1D09}" dt="2026-04-06T10:17:08.921" v="170" actId="478"/>
          <ac:picMkLst>
            <pc:docMk/>
            <pc:sldMk cId="2653461376" sldId="266"/>
            <ac:picMk id="9" creationId="{FF0D38C9-E759-AB5C-8C23-3DA5EBFC8365}"/>
          </ac:picMkLst>
        </pc:picChg>
        <pc:picChg chg="add mod">
          <ac:chgData name="Kunibert Stitz" userId="b3057414-0b31-4f5c-9124-5c15aded9408" providerId="ADAL" clId="{5895627D-FA56-4B2E-9B51-3FAFC96E1D09}" dt="2026-04-06T10:54:30.533" v="339" actId="14100"/>
          <ac:picMkLst>
            <pc:docMk/>
            <pc:sldMk cId="2653461376" sldId="266"/>
            <ac:picMk id="11" creationId="{8E2C9B7D-5B44-8B14-8DBA-A909AA6D3CF0}"/>
          </ac:picMkLst>
        </pc:picChg>
      </pc:sldChg>
      <pc:sldChg chg="addSp delSp modSp add mod modTransition addAnim delAnim modAnim">
        <pc:chgData name="Kunibert Stitz" userId="b3057414-0b31-4f5c-9124-5c15aded9408" providerId="ADAL" clId="{5895627D-FA56-4B2E-9B51-3FAFC96E1D09}" dt="2026-04-06T13:54:36.648" v="424"/>
        <pc:sldMkLst>
          <pc:docMk/>
          <pc:sldMk cId="1215153598" sldId="267"/>
        </pc:sldMkLst>
        <pc:spChg chg="mod">
          <ac:chgData name="Kunibert Stitz" userId="b3057414-0b31-4f5c-9124-5c15aded9408" providerId="ADAL" clId="{5895627D-FA56-4B2E-9B51-3FAFC96E1D09}" dt="2026-04-06T10:41:35.103" v="245" actId="20577"/>
          <ac:spMkLst>
            <pc:docMk/>
            <pc:sldMk cId="1215153598" sldId="267"/>
            <ac:spMk id="2" creationId="{E509C1ED-26F4-E5CB-A0C4-AB8C5002CD61}"/>
          </ac:spMkLst>
        </pc:spChg>
        <pc:spChg chg="mod">
          <ac:chgData name="Kunibert Stitz" userId="b3057414-0b31-4f5c-9124-5c15aded9408" providerId="ADAL" clId="{5895627D-FA56-4B2E-9B51-3FAFC96E1D09}" dt="2026-04-06T10:47:31.193" v="291" actId="122"/>
          <ac:spMkLst>
            <pc:docMk/>
            <pc:sldMk cId="1215153598" sldId="267"/>
            <ac:spMk id="3" creationId="{DBD4877E-E155-0A78-0B9D-E2C0BDAD881A}"/>
          </ac:spMkLst>
        </pc:spChg>
        <pc:picChg chg="add mod">
          <ac:chgData name="Kunibert Stitz" userId="b3057414-0b31-4f5c-9124-5c15aded9408" providerId="ADAL" clId="{5895627D-FA56-4B2E-9B51-3FAFC96E1D09}" dt="2026-04-06T11:04:19.265" v="418" actId="1076"/>
          <ac:picMkLst>
            <pc:docMk/>
            <pc:sldMk cId="1215153598" sldId="267"/>
            <ac:picMk id="5" creationId="{5C54E79F-4FDD-C214-B382-3B86C9A3BF16}"/>
          </ac:picMkLst>
        </pc:picChg>
        <pc:picChg chg="del">
          <ac:chgData name="Kunibert Stitz" userId="b3057414-0b31-4f5c-9124-5c15aded9408" providerId="ADAL" clId="{5895627D-FA56-4B2E-9B51-3FAFC96E1D09}" dt="2026-04-06T10:40:50.831" v="204" actId="478"/>
          <ac:picMkLst>
            <pc:docMk/>
            <pc:sldMk cId="1215153598" sldId="267"/>
            <ac:picMk id="6" creationId="{6CF0A69F-0E9D-81F0-78CE-FA811A46FB92}"/>
          </ac:picMkLst>
        </pc:picChg>
        <pc:picChg chg="add mod">
          <ac:chgData name="Kunibert Stitz" userId="b3057414-0b31-4f5c-9124-5c15aded9408" providerId="ADAL" clId="{5895627D-FA56-4B2E-9B51-3FAFC96E1D09}" dt="2026-04-06T10:47:01.222" v="256" actId="1076"/>
          <ac:picMkLst>
            <pc:docMk/>
            <pc:sldMk cId="1215153598" sldId="267"/>
            <ac:picMk id="9" creationId="{142DFF3E-18CC-5183-59C6-15334E969EF9}"/>
          </ac:picMkLst>
        </pc:picChg>
        <pc:picChg chg="del">
          <ac:chgData name="Kunibert Stitz" userId="b3057414-0b31-4f5c-9124-5c15aded9408" providerId="ADAL" clId="{5895627D-FA56-4B2E-9B51-3FAFC96E1D09}" dt="2026-04-06T10:40:53.279" v="205" actId="478"/>
          <ac:picMkLst>
            <pc:docMk/>
            <pc:sldMk cId="1215153598" sldId="267"/>
            <ac:picMk id="11" creationId="{1F335DB4-8F85-B927-0565-00CF27A4A1FD}"/>
          </ac:picMkLst>
        </pc:picChg>
      </pc:sldChg>
      <pc:sldChg chg="addSp delSp modSp add mod delAnim modAnim">
        <pc:chgData name="Kunibert Stitz" userId="b3057414-0b31-4f5c-9124-5c15aded9408" providerId="ADAL" clId="{5895627D-FA56-4B2E-9B51-3FAFC96E1D09}" dt="2026-04-06T14:14:08.663" v="513"/>
        <pc:sldMkLst>
          <pc:docMk/>
          <pc:sldMk cId="531853536" sldId="268"/>
        </pc:sldMkLst>
        <pc:spChg chg="mod">
          <ac:chgData name="Kunibert Stitz" userId="b3057414-0b31-4f5c-9124-5c15aded9408" providerId="ADAL" clId="{5895627D-FA56-4B2E-9B51-3FAFC96E1D09}" dt="2026-04-06T14:11:47.738" v="461" actId="20577"/>
          <ac:spMkLst>
            <pc:docMk/>
            <pc:sldMk cId="531853536" sldId="268"/>
            <ac:spMk id="2" creationId="{3FEDD463-773C-D423-FD28-F629A1F5D2DB}"/>
          </ac:spMkLst>
        </pc:spChg>
        <pc:spChg chg="mod">
          <ac:chgData name="Kunibert Stitz" userId="b3057414-0b31-4f5c-9124-5c15aded9408" providerId="ADAL" clId="{5895627D-FA56-4B2E-9B51-3FAFC96E1D09}" dt="2026-04-06T14:13:52.914" v="511" actId="1076"/>
          <ac:spMkLst>
            <pc:docMk/>
            <pc:sldMk cId="531853536" sldId="268"/>
            <ac:spMk id="3" creationId="{B13B2AB0-217D-7EB9-DEDE-79EBF703FF2A}"/>
          </ac:spMkLst>
        </pc:spChg>
        <pc:picChg chg="add mod">
          <ac:chgData name="Kunibert Stitz" userId="b3057414-0b31-4f5c-9124-5c15aded9408" providerId="ADAL" clId="{5895627D-FA56-4B2E-9B51-3FAFC96E1D09}" dt="2026-04-06T14:12:23.433" v="467" actId="14100"/>
          <ac:picMkLst>
            <pc:docMk/>
            <pc:sldMk cId="531853536" sldId="268"/>
            <ac:picMk id="5" creationId="{096F9104-13AA-27B3-402A-8E155FD9CC34}"/>
          </ac:picMkLst>
        </pc:picChg>
        <pc:picChg chg="del">
          <ac:chgData name="Kunibert Stitz" userId="b3057414-0b31-4f5c-9124-5c15aded9408" providerId="ADAL" clId="{5895627D-FA56-4B2E-9B51-3FAFC96E1D09}" dt="2026-04-06T14:11:53.213" v="462" actId="478"/>
          <ac:picMkLst>
            <pc:docMk/>
            <pc:sldMk cId="531853536" sldId="268"/>
            <ac:picMk id="6" creationId="{ECEB25E3-F596-3982-E049-FAFA8F9ED041}"/>
          </ac:picMkLst>
        </pc:picChg>
        <pc:picChg chg="add mod">
          <ac:chgData name="Kunibert Stitz" userId="b3057414-0b31-4f5c-9124-5c15aded9408" providerId="ADAL" clId="{5895627D-FA56-4B2E-9B51-3FAFC96E1D09}" dt="2026-04-06T14:13:47.543" v="510" actId="1076"/>
          <ac:picMkLst>
            <pc:docMk/>
            <pc:sldMk cId="531853536" sldId="268"/>
            <ac:picMk id="9" creationId="{71BD3763-BC50-53C7-6C40-C33F7443072C}"/>
          </ac:picMkLst>
        </pc:picChg>
        <pc:picChg chg="del">
          <ac:chgData name="Kunibert Stitz" userId="b3057414-0b31-4f5c-9124-5c15aded9408" providerId="ADAL" clId="{5895627D-FA56-4B2E-9B51-3FAFC96E1D09}" dt="2026-04-06T14:11:54.139" v="463" actId="478"/>
          <ac:picMkLst>
            <pc:docMk/>
            <pc:sldMk cId="531853536" sldId="268"/>
            <ac:picMk id="11" creationId="{8E83802D-DBFC-9937-BE7E-D7658283A83D}"/>
          </ac:picMkLst>
        </pc:picChg>
      </pc:sldChg>
      <pc:sldChg chg="addSp modSp add mod modAnim">
        <pc:chgData name="Kunibert Stitz" userId="b3057414-0b31-4f5c-9124-5c15aded9408" providerId="ADAL" clId="{5895627D-FA56-4B2E-9B51-3FAFC96E1D09}" dt="2026-04-06T14:41:40.758" v="856" actId="1038"/>
        <pc:sldMkLst>
          <pc:docMk/>
          <pc:sldMk cId="3664590403" sldId="269"/>
        </pc:sldMkLst>
        <pc:spChg chg="add mod ord">
          <ac:chgData name="Kunibert Stitz" userId="b3057414-0b31-4f5c-9124-5c15aded9408" providerId="ADAL" clId="{5895627D-FA56-4B2E-9B51-3FAFC96E1D09}" dt="2026-04-06T14:38:40.388" v="696" actId="1076"/>
          <ac:spMkLst>
            <pc:docMk/>
            <pc:sldMk cId="3664590403" sldId="269"/>
            <ac:spMk id="4" creationId="{96E8532E-EFDD-EAAE-FA38-0FF4B9E1CCB3}"/>
          </ac:spMkLst>
        </pc:spChg>
        <pc:spChg chg="add mod">
          <ac:chgData name="Kunibert Stitz" userId="b3057414-0b31-4f5c-9124-5c15aded9408" providerId="ADAL" clId="{5895627D-FA56-4B2E-9B51-3FAFC96E1D09}" dt="2026-04-06T14:40:55.708" v="819" actId="1038"/>
          <ac:spMkLst>
            <pc:docMk/>
            <pc:sldMk cId="3664590403" sldId="269"/>
            <ac:spMk id="6" creationId="{2D1A4C65-9CDC-8886-4226-F89D2788B9BD}"/>
          </ac:spMkLst>
        </pc:spChg>
        <pc:spChg chg="add mod">
          <ac:chgData name="Kunibert Stitz" userId="b3057414-0b31-4f5c-9124-5c15aded9408" providerId="ADAL" clId="{5895627D-FA56-4B2E-9B51-3FAFC96E1D09}" dt="2026-04-06T14:41:40.758" v="856" actId="1038"/>
          <ac:spMkLst>
            <pc:docMk/>
            <pc:sldMk cId="3664590403" sldId="269"/>
            <ac:spMk id="13" creationId="{9DB9C54F-D47D-39FD-15B0-FB3C6307A29F}"/>
          </ac:spMkLst>
        </pc:spChg>
        <pc:spChg chg="add mod">
          <ac:chgData name="Kunibert Stitz" userId="b3057414-0b31-4f5c-9124-5c15aded9408" providerId="ADAL" clId="{5895627D-FA56-4B2E-9B51-3FAFC96E1D09}" dt="2026-04-06T14:41:32.685" v="855" actId="1038"/>
          <ac:spMkLst>
            <pc:docMk/>
            <pc:sldMk cId="3664590403" sldId="269"/>
            <ac:spMk id="16" creationId="{7B8C02BC-0BF6-57F6-CAA7-6CCE55401275}"/>
          </ac:spMkLst>
        </pc:spChg>
        <pc:spChg chg="add mod">
          <ac:chgData name="Kunibert Stitz" userId="b3057414-0b31-4f5c-9124-5c15aded9408" providerId="ADAL" clId="{5895627D-FA56-4B2E-9B51-3FAFC96E1D09}" dt="2026-04-06T14:40:35.500" v="812" actId="113"/>
          <ac:spMkLst>
            <pc:docMk/>
            <pc:sldMk cId="3664590403" sldId="269"/>
            <ac:spMk id="19" creationId="{0402AE12-F554-3DCB-CCD0-DA04F5E81F83}"/>
          </ac:spMkLst>
        </pc:spChg>
        <pc:picChg chg="add mod">
          <ac:chgData name="Kunibert Stitz" userId="b3057414-0b31-4f5c-9124-5c15aded9408" providerId="ADAL" clId="{5895627D-FA56-4B2E-9B51-3FAFC96E1D09}" dt="2026-04-06T14:41:05.724" v="832" actId="1038"/>
          <ac:picMkLst>
            <pc:docMk/>
            <pc:sldMk cId="3664590403" sldId="269"/>
            <ac:picMk id="11" creationId="{AE89122C-2E84-FEF6-7922-36A51B2E04D4}"/>
          </ac:picMkLst>
        </pc:picChg>
        <pc:picChg chg="add mod">
          <ac:chgData name="Kunibert Stitz" userId="b3057414-0b31-4f5c-9124-5c15aded9408" providerId="ADAL" clId="{5895627D-FA56-4B2E-9B51-3FAFC96E1D09}" dt="2026-04-06T14:41:28.005" v="850" actId="1038"/>
          <ac:picMkLst>
            <pc:docMk/>
            <pc:sldMk cId="3664590403" sldId="269"/>
            <ac:picMk id="15" creationId="{9D0FE4C2-CBEF-786B-83D4-89ADCDE39778}"/>
          </ac:picMkLst>
        </pc:picChg>
        <pc:picChg chg="add mod">
          <ac:chgData name="Kunibert Stitz" userId="b3057414-0b31-4f5c-9124-5c15aded9408" providerId="ADAL" clId="{5895627D-FA56-4B2E-9B51-3FAFC96E1D09}" dt="2026-04-06T14:37:42.949" v="685" actId="1076"/>
          <ac:picMkLst>
            <pc:docMk/>
            <pc:sldMk cId="3664590403" sldId="269"/>
            <ac:picMk id="18" creationId="{E5047D24-FCC7-2619-70B9-1AD473CBB660}"/>
          </ac:picMkLst>
        </pc:picChg>
      </pc:sldChg>
      <pc:sldChg chg="addSp delSp modSp add mod delAnim modAnim">
        <pc:chgData name="Kunibert Stitz" userId="b3057414-0b31-4f5c-9124-5c15aded9408" providerId="ADAL" clId="{5895627D-FA56-4B2E-9B51-3FAFC96E1D09}" dt="2026-04-06T16:07:22.554" v="1022" actId="113"/>
        <pc:sldMkLst>
          <pc:docMk/>
          <pc:sldMk cId="3571214167" sldId="270"/>
        </pc:sldMkLst>
        <pc:spChg chg="add del">
          <ac:chgData name="Kunibert Stitz" userId="b3057414-0b31-4f5c-9124-5c15aded9408" providerId="ADAL" clId="{5895627D-FA56-4B2E-9B51-3FAFC96E1D09}" dt="2026-04-06T15:52:12.192" v="860" actId="478"/>
          <ac:spMkLst>
            <pc:docMk/>
            <pc:sldMk cId="3571214167" sldId="270"/>
            <ac:spMk id="4" creationId="{FA834B0D-9721-6189-20FA-109EA43636B2}"/>
          </ac:spMkLst>
        </pc:spChg>
        <pc:spChg chg="mod ord">
          <ac:chgData name="Kunibert Stitz" userId="b3057414-0b31-4f5c-9124-5c15aded9408" providerId="ADAL" clId="{5895627D-FA56-4B2E-9B51-3FAFC96E1D09}" dt="2026-04-06T16:06:14.269" v="1006" actId="14100"/>
          <ac:spMkLst>
            <pc:docMk/>
            <pc:sldMk cId="3571214167" sldId="270"/>
            <ac:spMk id="13" creationId="{B284FAFE-2F45-9F20-0D76-606D501A9BDF}"/>
          </ac:spMkLst>
        </pc:spChg>
        <pc:spChg chg="del">
          <ac:chgData name="Kunibert Stitz" userId="b3057414-0b31-4f5c-9124-5c15aded9408" providerId="ADAL" clId="{5895627D-FA56-4B2E-9B51-3FAFC96E1D09}" dt="2026-04-06T15:52:21.997" v="863" actId="478"/>
          <ac:spMkLst>
            <pc:docMk/>
            <pc:sldMk cId="3571214167" sldId="270"/>
            <ac:spMk id="16" creationId="{1440F07A-89F3-7450-8A5D-BE74A7FB4C95}"/>
          </ac:spMkLst>
        </pc:spChg>
        <pc:spChg chg="add mod">
          <ac:chgData name="Kunibert Stitz" userId="b3057414-0b31-4f5c-9124-5c15aded9408" providerId="ADAL" clId="{5895627D-FA56-4B2E-9B51-3FAFC96E1D09}" dt="2026-04-06T16:06:54.966" v="1012" actId="113"/>
          <ac:spMkLst>
            <pc:docMk/>
            <pc:sldMk cId="3571214167" sldId="270"/>
            <ac:spMk id="17" creationId="{ACD8C057-B80D-8DCF-CD2F-F4E48BC5F4D3}"/>
          </ac:spMkLst>
        </pc:spChg>
        <pc:spChg chg="del mod">
          <ac:chgData name="Kunibert Stitz" userId="b3057414-0b31-4f5c-9124-5c15aded9408" providerId="ADAL" clId="{5895627D-FA56-4B2E-9B51-3FAFC96E1D09}" dt="2026-04-06T15:52:18.644" v="861" actId="478"/>
          <ac:spMkLst>
            <pc:docMk/>
            <pc:sldMk cId="3571214167" sldId="270"/>
            <ac:spMk id="19" creationId="{D3E3F195-B023-3FEB-2BE6-5A1E0070015E}"/>
          </ac:spMkLst>
        </pc:spChg>
        <pc:spChg chg="add mod">
          <ac:chgData name="Kunibert Stitz" userId="b3057414-0b31-4f5c-9124-5c15aded9408" providerId="ADAL" clId="{5895627D-FA56-4B2E-9B51-3FAFC96E1D09}" dt="2026-04-06T16:07:22.554" v="1022" actId="113"/>
          <ac:spMkLst>
            <pc:docMk/>
            <pc:sldMk cId="3571214167" sldId="270"/>
            <ac:spMk id="20" creationId="{A7569649-2157-D8D2-680E-8F4A6FDBBC16}"/>
          </ac:spMkLst>
        </pc:spChg>
        <pc:picChg chg="del">
          <ac:chgData name="Kunibert Stitz" userId="b3057414-0b31-4f5c-9124-5c15aded9408" providerId="ADAL" clId="{5895627D-FA56-4B2E-9B51-3FAFC96E1D09}" dt="2026-04-06T15:53:10.581" v="868" actId="478"/>
          <ac:picMkLst>
            <pc:docMk/>
            <pc:sldMk cId="3571214167" sldId="270"/>
            <ac:picMk id="11" creationId="{979239FD-EAD4-6AF4-0151-D94B4BE452D7}"/>
          </ac:picMkLst>
        </pc:picChg>
        <pc:picChg chg="add mod">
          <ac:chgData name="Kunibert Stitz" userId="b3057414-0b31-4f5c-9124-5c15aded9408" providerId="ADAL" clId="{5895627D-FA56-4B2E-9B51-3FAFC96E1D09}" dt="2026-04-06T15:53:31.514" v="869" actId="14100"/>
          <ac:picMkLst>
            <pc:docMk/>
            <pc:sldMk cId="3571214167" sldId="270"/>
            <ac:picMk id="14" creationId="{A80DD361-706B-D7CB-E30F-BC6CC45BCC05}"/>
          </ac:picMkLst>
        </pc:picChg>
        <pc:picChg chg="del">
          <ac:chgData name="Kunibert Stitz" userId="b3057414-0b31-4f5c-9124-5c15aded9408" providerId="ADAL" clId="{5895627D-FA56-4B2E-9B51-3FAFC96E1D09}" dt="2026-04-06T15:52:23.451" v="864" actId="478"/>
          <ac:picMkLst>
            <pc:docMk/>
            <pc:sldMk cId="3571214167" sldId="270"/>
            <ac:picMk id="15" creationId="{0E2F05F0-9B99-DB06-2FEE-09082C8D4F08}"/>
          </ac:picMkLst>
        </pc:picChg>
        <pc:picChg chg="del">
          <ac:chgData name="Kunibert Stitz" userId="b3057414-0b31-4f5c-9124-5c15aded9408" providerId="ADAL" clId="{5895627D-FA56-4B2E-9B51-3FAFC96E1D09}" dt="2026-04-06T15:52:20.234" v="862" actId="478"/>
          <ac:picMkLst>
            <pc:docMk/>
            <pc:sldMk cId="3571214167" sldId="270"/>
            <ac:picMk id="18" creationId="{DD790748-B17A-83C6-53C5-0C88CEB5D0F1}"/>
          </ac:picMkLst>
        </pc:picChg>
      </pc:sldChg>
      <pc:sldChg chg="addSp delSp modSp add mod delAnim modAnim">
        <pc:chgData name="Kunibert Stitz" userId="b3057414-0b31-4f5c-9124-5c15aded9408" providerId="ADAL" clId="{5895627D-FA56-4B2E-9B51-3FAFC96E1D09}" dt="2026-04-06T17:28:16.049" v="1326" actId="1076"/>
        <pc:sldMkLst>
          <pc:docMk/>
          <pc:sldMk cId="4269120771" sldId="271"/>
        </pc:sldMkLst>
        <pc:spChg chg="mod">
          <ac:chgData name="Kunibert Stitz" userId="b3057414-0b31-4f5c-9124-5c15aded9408" providerId="ADAL" clId="{5895627D-FA56-4B2E-9B51-3FAFC96E1D09}" dt="2026-04-06T16:24:29.429" v="1288"/>
          <ac:spMkLst>
            <pc:docMk/>
            <pc:sldMk cId="4269120771" sldId="271"/>
            <ac:spMk id="4" creationId="{E3E8FE98-EA89-67BE-DD0D-35C74673BF92}"/>
          </ac:spMkLst>
        </pc:spChg>
        <pc:spChg chg="mod">
          <ac:chgData name="Kunibert Stitz" userId="b3057414-0b31-4f5c-9124-5c15aded9408" providerId="ADAL" clId="{5895627D-FA56-4B2E-9B51-3FAFC96E1D09}" dt="2026-04-06T16:22:39.165" v="1286" actId="20577"/>
          <ac:spMkLst>
            <pc:docMk/>
            <pc:sldMk cId="4269120771" sldId="271"/>
            <ac:spMk id="6" creationId="{EAF3D390-209D-2535-20B5-7CFC178425A1}"/>
          </ac:spMkLst>
        </pc:spChg>
        <pc:spChg chg="del">
          <ac:chgData name="Kunibert Stitz" userId="b3057414-0b31-4f5c-9124-5c15aded9408" providerId="ADAL" clId="{5895627D-FA56-4B2E-9B51-3FAFC96E1D09}" dt="2026-04-06T16:07:58.976" v="1023" actId="478"/>
          <ac:spMkLst>
            <pc:docMk/>
            <pc:sldMk cId="4269120771" sldId="271"/>
            <ac:spMk id="13" creationId="{63E6C018-420C-6111-9825-C9D9EBE67C0F}"/>
          </ac:spMkLst>
        </pc:spChg>
        <pc:spChg chg="add mod">
          <ac:chgData name="Kunibert Stitz" userId="b3057414-0b31-4f5c-9124-5c15aded9408" providerId="ADAL" clId="{5895627D-FA56-4B2E-9B51-3FAFC96E1D09}" dt="2026-04-06T16:15:02.625" v="1133" actId="1076"/>
          <ac:spMkLst>
            <pc:docMk/>
            <pc:sldMk cId="4269120771" sldId="271"/>
            <ac:spMk id="15" creationId="{1BB43443-C507-55DA-FDCC-7462B1FCEFFE}"/>
          </ac:spMkLst>
        </pc:spChg>
        <pc:spChg chg="add mod">
          <ac:chgData name="Kunibert Stitz" userId="b3057414-0b31-4f5c-9124-5c15aded9408" providerId="ADAL" clId="{5895627D-FA56-4B2E-9B51-3FAFC96E1D09}" dt="2026-04-06T16:14:56.156" v="1132"/>
          <ac:spMkLst>
            <pc:docMk/>
            <pc:sldMk cId="4269120771" sldId="271"/>
            <ac:spMk id="16" creationId="{B90C470E-43E6-47C9-449F-E5EE140A0E97}"/>
          </ac:spMkLst>
        </pc:spChg>
        <pc:spChg chg="mod">
          <ac:chgData name="Kunibert Stitz" userId="b3057414-0b31-4f5c-9124-5c15aded9408" providerId="ADAL" clId="{5895627D-FA56-4B2E-9B51-3FAFC96E1D09}" dt="2026-04-06T16:10:57.504" v="1057" actId="20577"/>
          <ac:spMkLst>
            <pc:docMk/>
            <pc:sldMk cId="4269120771" sldId="271"/>
            <ac:spMk id="17" creationId="{E2A4FA1E-7F84-1F29-635C-58E4E39E4F99}"/>
          </ac:spMkLst>
        </pc:spChg>
        <pc:spChg chg="add mod">
          <ac:chgData name="Kunibert Stitz" userId="b3057414-0b31-4f5c-9124-5c15aded9408" providerId="ADAL" clId="{5895627D-FA56-4B2E-9B51-3FAFC96E1D09}" dt="2026-04-06T16:18:54.587" v="1250" actId="1076"/>
          <ac:spMkLst>
            <pc:docMk/>
            <pc:sldMk cId="4269120771" sldId="271"/>
            <ac:spMk id="18" creationId="{ABD9130F-6F30-DD70-DC39-0BF4FAC84D78}"/>
          </ac:spMkLst>
        </pc:spChg>
        <pc:spChg chg="add mod">
          <ac:chgData name="Kunibert Stitz" userId="b3057414-0b31-4f5c-9124-5c15aded9408" providerId="ADAL" clId="{5895627D-FA56-4B2E-9B51-3FAFC96E1D09}" dt="2026-04-06T16:19:43.113" v="1272" actId="113"/>
          <ac:spMkLst>
            <pc:docMk/>
            <pc:sldMk cId="4269120771" sldId="271"/>
            <ac:spMk id="19" creationId="{D37076A7-C04E-6050-7AE7-C06C256B1E5A}"/>
          </ac:spMkLst>
        </pc:spChg>
        <pc:spChg chg="mod">
          <ac:chgData name="Kunibert Stitz" userId="b3057414-0b31-4f5c-9124-5c15aded9408" providerId="ADAL" clId="{5895627D-FA56-4B2E-9B51-3FAFC96E1D09}" dt="2026-04-06T16:19:07.303" v="1252" actId="1076"/>
          <ac:spMkLst>
            <pc:docMk/>
            <pc:sldMk cId="4269120771" sldId="271"/>
            <ac:spMk id="20" creationId="{926B3BA5-75D9-4BC7-6CD5-A48D9B7CD064}"/>
          </ac:spMkLst>
        </pc:spChg>
        <pc:spChg chg="add mod">
          <ac:chgData name="Kunibert Stitz" userId="b3057414-0b31-4f5c-9124-5c15aded9408" providerId="ADAL" clId="{5895627D-FA56-4B2E-9B51-3FAFC96E1D09}" dt="2026-04-06T16:18:07.442" v="1246" actId="14100"/>
          <ac:spMkLst>
            <pc:docMk/>
            <pc:sldMk cId="4269120771" sldId="271"/>
            <ac:spMk id="21" creationId="{D617532D-AD38-D0A7-9D92-7D621D99AFF5}"/>
          </ac:spMkLst>
        </pc:spChg>
        <pc:spChg chg="add mod">
          <ac:chgData name="Kunibert Stitz" userId="b3057414-0b31-4f5c-9124-5c15aded9408" providerId="ADAL" clId="{5895627D-FA56-4B2E-9B51-3FAFC96E1D09}" dt="2026-04-06T16:19:50.230" v="1273" actId="113"/>
          <ac:spMkLst>
            <pc:docMk/>
            <pc:sldMk cId="4269120771" sldId="271"/>
            <ac:spMk id="22" creationId="{8F9288B8-841C-D378-5B99-01E6B39B6AF9}"/>
          </ac:spMkLst>
        </pc:spChg>
        <pc:spChg chg="add mod">
          <ac:chgData name="Kunibert Stitz" userId="b3057414-0b31-4f5c-9124-5c15aded9408" providerId="ADAL" clId="{5895627D-FA56-4B2E-9B51-3FAFC96E1D09}" dt="2026-04-06T16:21:24.585" v="1283" actId="20577"/>
          <ac:spMkLst>
            <pc:docMk/>
            <pc:sldMk cId="4269120771" sldId="271"/>
            <ac:spMk id="23" creationId="{5ABAE0CB-C26C-DD93-990C-0F4F2740548D}"/>
          </ac:spMkLst>
        </pc:spChg>
        <pc:spChg chg="add mod">
          <ac:chgData name="Kunibert Stitz" userId="b3057414-0b31-4f5c-9124-5c15aded9408" providerId="ADAL" clId="{5895627D-FA56-4B2E-9B51-3FAFC96E1D09}" dt="2026-04-06T16:25:33.104" v="1301" actId="404"/>
          <ac:spMkLst>
            <pc:docMk/>
            <pc:sldMk cId="4269120771" sldId="271"/>
            <ac:spMk id="24" creationId="{BD87AD04-1B58-6605-7939-1A6B2F7334FE}"/>
          </ac:spMkLst>
        </pc:spChg>
        <pc:spChg chg="add mod">
          <ac:chgData name="Kunibert Stitz" userId="b3057414-0b31-4f5c-9124-5c15aded9408" providerId="ADAL" clId="{5895627D-FA56-4B2E-9B51-3FAFC96E1D09}" dt="2026-04-06T16:27:31.513" v="1312" actId="404"/>
          <ac:spMkLst>
            <pc:docMk/>
            <pc:sldMk cId="4269120771" sldId="271"/>
            <ac:spMk id="25" creationId="{2439D530-96D8-6C12-3A3A-9A39EA7D059E}"/>
          </ac:spMkLst>
        </pc:spChg>
        <pc:spChg chg="add del">
          <ac:chgData name="Kunibert Stitz" userId="b3057414-0b31-4f5c-9124-5c15aded9408" providerId="ADAL" clId="{5895627D-FA56-4B2E-9B51-3FAFC96E1D09}" dt="2026-04-06T17:25:53.663" v="1314" actId="478"/>
          <ac:spMkLst>
            <pc:docMk/>
            <pc:sldMk cId="4269120771" sldId="271"/>
            <ac:spMk id="27" creationId="{40E12F82-E193-3905-2421-01214B20AB71}"/>
          </ac:spMkLst>
        </pc:spChg>
        <pc:spChg chg="add mod">
          <ac:chgData name="Kunibert Stitz" userId="b3057414-0b31-4f5c-9124-5c15aded9408" providerId="ADAL" clId="{5895627D-FA56-4B2E-9B51-3FAFC96E1D09}" dt="2026-04-06T17:28:16.049" v="1326" actId="1076"/>
          <ac:spMkLst>
            <pc:docMk/>
            <pc:sldMk cId="4269120771" sldId="271"/>
            <ac:spMk id="28" creationId="{1771B5DE-911D-5943-BD66-C3EF8C24AF8F}"/>
          </ac:spMkLst>
        </pc:spChg>
        <pc:picChg chg="add mod">
          <ac:chgData name="Kunibert Stitz" userId="b3057414-0b31-4f5c-9124-5c15aded9408" providerId="ADAL" clId="{5895627D-FA56-4B2E-9B51-3FAFC96E1D09}" dt="2026-04-06T16:09:39.877" v="1027" actId="1076"/>
          <ac:picMkLst>
            <pc:docMk/>
            <pc:sldMk cId="4269120771" sldId="271"/>
            <ac:picMk id="11" creationId="{2DBAD934-BEE7-57C7-38BE-39D296CC1A3B}"/>
          </ac:picMkLst>
        </pc:picChg>
        <pc:picChg chg="del">
          <ac:chgData name="Kunibert Stitz" userId="b3057414-0b31-4f5c-9124-5c15aded9408" providerId="ADAL" clId="{5895627D-FA56-4B2E-9B51-3FAFC96E1D09}" dt="2026-04-06T16:08:05.696" v="1024" actId="478"/>
          <ac:picMkLst>
            <pc:docMk/>
            <pc:sldMk cId="4269120771" sldId="271"/>
            <ac:picMk id="14" creationId="{9C9453F5-CA74-848A-4DFE-9E3A9FF44A93}"/>
          </ac:picMkLst>
        </pc:picChg>
      </pc:sldChg>
    </pc:docChg>
  </pc:docChgLst>
  <pc:docChgLst>
    <pc:chgData name="Kunibert Stitz" userId="b3057414-0b31-4f5c-9124-5c15aded9408" providerId="ADAL" clId="{FA6A0BCA-3EA2-4311-BDDF-FB14C0F5AE82}"/>
    <pc:docChg chg="modSld modShowInfo">
      <pc:chgData name="Kunibert Stitz" userId="b3057414-0b31-4f5c-9124-5c15aded9408" providerId="ADAL" clId="{FA6A0BCA-3EA2-4311-BDDF-FB14C0F5AE82}" dt="2026-04-06T13:48:54.281" v="2"/>
      <pc:docMkLst>
        <pc:docMk/>
      </pc:docMkLst>
      <pc:sldChg chg="modTransition">
        <pc:chgData name="Kunibert Stitz" userId="b3057414-0b31-4f5c-9124-5c15aded9408" providerId="ADAL" clId="{FA6A0BCA-3EA2-4311-BDDF-FB14C0F5AE82}" dt="2026-04-06T13:48:54.281" v="2"/>
        <pc:sldMkLst>
          <pc:docMk/>
          <pc:sldMk cId="690556782" sldId="256"/>
        </pc:sldMkLst>
      </pc:sldChg>
      <pc:sldChg chg="modTransition">
        <pc:chgData name="Kunibert Stitz" userId="b3057414-0b31-4f5c-9124-5c15aded9408" providerId="ADAL" clId="{FA6A0BCA-3EA2-4311-BDDF-FB14C0F5AE82}" dt="2026-04-06T13:48:54.281" v="2"/>
        <pc:sldMkLst>
          <pc:docMk/>
          <pc:sldMk cId="3614312523" sldId="257"/>
        </pc:sldMkLst>
      </pc:sldChg>
      <pc:sldChg chg="modTransition">
        <pc:chgData name="Kunibert Stitz" userId="b3057414-0b31-4f5c-9124-5c15aded9408" providerId="ADAL" clId="{FA6A0BCA-3EA2-4311-BDDF-FB14C0F5AE82}" dt="2026-04-06T13:48:54.281" v="2"/>
        <pc:sldMkLst>
          <pc:docMk/>
          <pc:sldMk cId="3917081739" sldId="259"/>
        </pc:sldMkLst>
      </pc:sldChg>
      <pc:sldChg chg="modTransition">
        <pc:chgData name="Kunibert Stitz" userId="b3057414-0b31-4f5c-9124-5c15aded9408" providerId="ADAL" clId="{FA6A0BCA-3EA2-4311-BDDF-FB14C0F5AE82}" dt="2026-04-06T13:48:54.281" v="2"/>
        <pc:sldMkLst>
          <pc:docMk/>
          <pc:sldMk cId="2653461376" sldId="266"/>
        </pc:sldMkLst>
      </pc:sldChg>
      <pc:sldChg chg="modTransition">
        <pc:chgData name="Kunibert Stitz" userId="b3057414-0b31-4f5c-9124-5c15aded9408" providerId="ADAL" clId="{FA6A0BCA-3EA2-4311-BDDF-FB14C0F5AE82}" dt="2026-04-06T13:48:54.281" v="2"/>
        <pc:sldMkLst>
          <pc:docMk/>
          <pc:sldMk cId="1215153598"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A3005-95CA-81ED-A15E-E6CC7F5E0E6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012CAE1-7549-1DA3-167A-92763C8A7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48EB73B-62AD-8A32-BD30-09CF5C5CD895}"/>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83BE9F7B-DDB4-EB0A-64E5-95B566726A9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A2F62B-7F67-AFE1-5C80-D7C5E48FCA15}"/>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370605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BADDF-6A07-5F36-58A0-06C2C222866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267C69F-3AA2-E37E-23CC-98E8B49A8D1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2B6B70-EBCF-1E23-1C14-A483C91F4085}"/>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3D27787A-1F85-BB01-690F-790EF171D8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149D07-5D6A-AB84-BDDB-F1035F614883}"/>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160844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597B59C-7F69-9BFC-3937-DF52F11E8B7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13CAE7A-B227-43E6-5A15-97AFAC9EE65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4AF11B-B284-1AE4-6F90-8697AC863B94}"/>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C4EB15C6-D6C5-3E10-EEF7-3BACD98059E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4579FF-7CDF-DD3F-A767-47CFC86F30FE}"/>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218034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9B1DB-41F3-B959-DCCF-6717FC7016F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02BB1FF-6559-851B-D642-9B8B477966D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51DE610-A40C-A2A8-F221-38A1176AFECD}"/>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8D7C8132-2AF4-32E8-F342-AC5AD3772AC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672A886-604C-9C87-1870-3E10DC854A4C}"/>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161135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11A2A-C258-523E-FAF1-EB0D3CFDD6F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038744-892B-27F9-4D47-67A9605C77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75EB00E-155F-7C5E-1BC5-1EA651C4F068}"/>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1520AD08-EFE6-EBD3-B0FC-11CDDD2A0E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E92029-4FCD-4B35-5089-D820E0D6072A}"/>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2031849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BB8E5-A1B3-150B-8E01-14A63661EAB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3DC392F-EE85-0696-857B-246B1635F81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9EB4A51-1070-5D63-9DEE-5B23335554A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4FE2585-C6F6-2113-0DD5-3785E5EE2A04}"/>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6" name="Fußzeilenplatzhalter 5">
            <a:extLst>
              <a:ext uri="{FF2B5EF4-FFF2-40B4-BE49-F238E27FC236}">
                <a16:creationId xmlns:a16="http://schemas.microsoft.com/office/drawing/2014/main" id="{80097FF0-C390-8C9D-4B28-B9C55CFC25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7E557EC-E053-1428-E480-63765AD866A4}"/>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228494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B6C43-05F3-C2C3-98EA-7520361EFEF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8EBCE43-15B1-B8E7-366F-4DD65D9B4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FF7D9C1-CA03-52C9-ACAC-4FD69BA4B84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0BA9EB-31BB-FF24-BC7A-E8B9DDC45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3AC23F2-69EF-EC8F-59FA-E055ABA4529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F9C6A54-7CCB-85D7-F377-C83FB1FF1462}"/>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8" name="Fußzeilenplatzhalter 7">
            <a:extLst>
              <a:ext uri="{FF2B5EF4-FFF2-40B4-BE49-F238E27FC236}">
                <a16:creationId xmlns:a16="http://schemas.microsoft.com/office/drawing/2014/main" id="{C87582EA-E1EF-2496-8C05-D373E795429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2CD14EA-18AC-9997-E591-2930145A153D}"/>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326750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6DDA7-3CB2-728B-2CBB-513B0305DA3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1E97560-B61F-F3A9-6A8D-1144916414A0}"/>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4" name="Fußzeilenplatzhalter 3">
            <a:extLst>
              <a:ext uri="{FF2B5EF4-FFF2-40B4-BE49-F238E27FC236}">
                <a16:creationId xmlns:a16="http://schemas.microsoft.com/office/drawing/2014/main" id="{60D8CA6F-E137-3997-878F-B08D28F8039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4CDFE60-44E1-E36E-7092-FCB851301141}"/>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93194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DF6FC83-02C6-9503-6B67-CA2C97D8A1C6}"/>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3" name="Fußzeilenplatzhalter 2">
            <a:extLst>
              <a:ext uri="{FF2B5EF4-FFF2-40B4-BE49-F238E27FC236}">
                <a16:creationId xmlns:a16="http://schemas.microsoft.com/office/drawing/2014/main" id="{B0D6DFE8-5D9B-F3BD-092C-9716D50057A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B22DEA0-003A-7494-604D-C9F9F13B8DE7}"/>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371366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B9D3C-79A5-6386-082C-99C18B95482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2DFF5CD-F50D-B159-3542-F0E756C27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6732F02-A430-943E-E777-52401C2F8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C56A85D-6A9A-BC6A-8106-64B78D716A37}"/>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6" name="Fußzeilenplatzhalter 5">
            <a:extLst>
              <a:ext uri="{FF2B5EF4-FFF2-40B4-BE49-F238E27FC236}">
                <a16:creationId xmlns:a16="http://schemas.microsoft.com/office/drawing/2014/main" id="{90248EDB-0B17-03F6-FA16-37092DB329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2186C14-0118-8610-A556-5947555B0AF4}"/>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357626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C6EBD-5638-51AF-1BBE-581A469390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DA605B6-C4AC-2022-9A0F-6FD29CD0B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545C99E-4E0F-4A85-8A21-328CC316C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134987-C2B6-C85C-3ABA-6A12A285EAD0}"/>
              </a:ext>
            </a:extLst>
          </p:cNvPr>
          <p:cNvSpPr>
            <a:spLocks noGrp="1"/>
          </p:cNvSpPr>
          <p:nvPr>
            <p:ph type="dt" sz="half" idx="10"/>
          </p:nvPr>
        </p:nvSpPr>
        <p:spPr/>
        <p:txBody>
          <a:bodyPr/>
          <a:lstStyle/>
          <a:p>
            <a:fld id="{CB9886E4-908A-4F23-9262-022B1C53DBFA}" type="datetimeFigureOut">
              <a:rPr lang="de-DE" smtClean="0"/>
              <a:t>06.04.2026</a:t>
            </a:fld>
            <a:endParaRPr lang="de-DE"/>
          </a:p>
        </p:txBody>
      </p:sp>
      <p:sp>
        <p:nvSpPr>
          <p:cNvPr id="6" name="Fußzeilenplatzhalter 5">
            <a:extLst>
              <a:ext uri="{FF2B5EF4-FFF2-40B4-BE49-F238E27FC236}">
                <a16:creationId xmlns:a16="http://schemas.microsoft.com/office/drawing/2014/main" id="{3C7B5F18-5122-16FE-4BF6-D99FE7843E5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55E047F-0D0E-C773-8958-1A8145220AB9}"/>
              </a:ext>
            </a:extLst>
          </p:cNvPr>
          <p:cNvSpPr>
            <a:spLocks noGrp="1"/>
          </p:cNvSpPr>
          <p:nvPr>
            <p:ph type="sldNum" sz="quarter" idx="12"/>
          </p:nvPr>
        </p:nvSpPr>
        <p:spPr/>
        <p:txBody>
          <a:bodyPr/>
          <a:lstStyle/>
          <a:p>
            <a:fld id="{778DF735-5457-4DDD-B038-E91F5D868F7E}" type="slidenum">
              <a:rPr lang="de-DE" smtClean="0"/>
              <a:t>‹Nr.›</a:t>
            </a:fld>
            <a:endParaRPr lang="de-DE"/>
          </a:p>
        </p:txBody>
      </p:sp>
    </p:spTree>
    <p:extLst>
      <p:ext uri="{BB962C8B-B14F-4D97-AF65-F5344CB8AC3E}">
        <p14:creationId xmlns:p14="http://schemas.microsoft.com/office/powerpoint/2010/main" val="177515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61E8AB-5288-14FD-95CE-F8D6F5311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F5153D6-DCF8-68EF-99DB-4EBAF3B8C9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3FE6924-B1A9-FFA2-1FAE-027C3A05A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9886E4-908A-4F23-9262-022B1C53DBFA}" type="datetimeFigureOut">
              <a:rPr lang="de-DE" smtClean="0"/>
              <a:t>06.04.2026</a:t>
            </a:fld>
            <a:endParaRPr lang="de-DE"/>
          </a:p>
        </p:txBody>
      </p:sp>
      <p:sp>
        <p:nvSpPr>
          <p:cNvPr id="5" name="Fußzeilenplatzhalter 4">
            <a:extLst>
              <a:ext uri="{FF2B5EF4-FFF2-40B4-BE49-F238E27FC236}">
                <a16:creationId xmlns:a16="http://schemas.microsoft.com/office/drawing/2014/main" id="{2B21B14F-D274-6CF7-46B7-7DFCAA55C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D1C08F8-0BF7-CA09-DD1F-6DCECEB99D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8DF735-5457-4DDD-B038-E91F5D868F7E}" type="slidenum">
              <a:rPr lang="de-DE" smtClean="0"/>
              <a:t>‹Nr.›</a:t>
            </a:fld>
            <a:endParaRPr lang="de-DE"/>
          </a:p>
        </p:txBody>
      </p:sp>
    </p:spTree>
    <p:extLst>
      <p:ext uri="{BB962C8B-B14F-4D97-AF65-F5344CB8AC3E}">
        <p14:creationId xmlns:p14="http://schemas.microsoft.com/office/powerpoint/2010/main" val="2147430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hyperlink" Target="https://de.wikipedia.org/wiki/Maria_(Mutter_Jesu)" TargetMode="External"/><Relationship Id="rId3" Type="http://schemas.openxmlformats.org/officeDocument/2006/relationships/image" Target="../media/image10.png"/><Relationship Id="rId7" Type="http://schemas.openxmlformats.org/officeDocument/2006/relationships/hyperlink" Target="https://de.wikipedia.org/wiki/Josef_von_Nazaret" TargetMode="Externa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de.wikipedia.org/wiki/Arabisches_Kindheitsevangelium" TargetMode="External"/><Relationship Id="rId11" Type="http://schemas.openxmlformats.org/officeDocument/2006/relationships/hyperlink" Target="https://de.wikipedia.org/wiki/Erzengel_Michael" TargetMode="External"/><Relationship Id="rId5" Type="http://schemas.openxmlformats.org/officeDocument/2006/relationships/image" Target="../media/image16.jpeg"/><Relationship Id="rId10" Type="http://schemas.openxmlformats.org/officeDocument/2006/relationships/hyperlink" Target="https://de.wikipedia.org/wiki/Zypern" TargetMode="External"/><Relationship Id="rId4" Type="http://schemas.openxmlformats.org/officeDocument/2006/relationships/image" Target="../media/image11.jpeg"/><Relationship Id="rId9" Type="http://schemas.openxmlformats.org/officeDocument/2006/relationships/hyperlink" Target="https://de.wikipedia.org/wiki/Flucht_nach_%C3%84gypt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DFE2D67-75E9-3D0A-1A22-29DA83D8E80B}"/>
              </a:ext>
            </a:extLst>
          </p:cNvPr>
          <p:cNvSpPr>
            <a:spLocks noGrp="1"/>
          </p:cNvSpPr>
          <p:nvPr>
            <p:ph type="ctrTitle"/>
          </p:nvPr>
        </p:nvSpPr>
        <p:spPr>
          <a:xfrm>
            <a:off x="602461" y="4641710"/>
            <a:ext cx="4605340" cy="827548"/>
          </a:xfrm>
        </p:spPr>
        <p:txBody>
          <a:bodyPr>
            <a:normAutofit/>
          </a:bodyPr>
          <a:lstStyle/>
          <a:p>
            <a:pPr algn="l"/>
            <a:r>
              <a:rPr lang="de-DE" sz="5000" dirty="0">
                <a:solidFill>
                  <a:schemeClr val="bg1"/>
                </a:solidFill>
              </a:rPr>
              <a:t>Du bist erlöst</a:t>
            </a:r>
          </a:p>
        </p:txBody>
      </p:sp>
      <p:sp>
        <p:nvSpPr>
          <p:cNvPr id="3" name="Untertitel 2">
            <a:extLst>
              <a:ext uri="{FF2B5EF4-FFF2-40B4-BE49-F238E27FC236}">
                <a16:creationId xmlns:a16="http://schemas.microsoft.com/office/drawing/2014/main" id="{28D20D07-156E-EDAA-95C4-BC4BD871E113}"/>
              </a:ext>
            </a:extLst>
          </p:cNvPr>
          <p:cNvSpPr>
            <a:spLocks noGrp="1"/>
          </p:cNvSpPr>
          <p:nvPr>
            <p:ph type="subTitle" idx="1"/>
          </p:nvPr>
        </p:nvSpPr>
        <p:spPr>
          <a:xfrm>
            <a:off x="602461" y="5682746"/>
            <a:ext cx="4605340" cy="353570"/>
          </a:xfrm>
        </p:spPr>
        <p:txBody>
          <a:bodyPr>
            <a:normAutofit lnSpcReduction="10000"/>
          </a:bodyPr>
          <a:lstStyle/>
          <a:p>
            <a:pPr algn="l"/>
            <a:r>
              <a:rPr lang="de-DE" sz="2000" dirty="0">
                <a:solidFill>
                  <a:schemeClr val="bg1"/>
                </a:solidFill>
              </a:rPr>
              <a:t>Lebe wie ein Erlöster</a:t>
            </a:r>
          </a:p>
        </p:txBody>
      </p:sp>
      <p:pic>
        <p:nvPicPr>
          <p:cNvPr id="5" name="Grafik 4" descr="Ein Bild, das Text, Poster, Buch, Kunst enthält.&#10;&#10;KI-generierte Inhalte können fehlerhaft sein.">
            <a:extLst>
              <a:ext uri="{FF2B5EF4-FFF2-40B4-BE49-F238E27FC236}">
                <a16:creationId xmlns:a16="http://schemas.microsoft.com/office/drawing/2014/main" id="{1F4EC84A-AC15-B2E8-BDC2-705D1C1C73DE}"/>
              </a:ext>
            </a:extLst>
          </p:cNvPr>
          <p:cNvPicPr>
            <a:picLocks noChangeAspect="1"/>
          </p:cNvPicPr>
          <p:nvPr/>
        </p:nvPicPr>
        <p:blipFill>
          <a:blip r:embed="rId2">
            <a:alphaModFix/>
            <a:extLst>
              <a:ext uri="{28A0092B-C50C-407E-A947-70E740481C1C}">
                <a14:useLocalDpi xmlns:a14="http://schemas.microsoft.com/office/drawing/2010/main" val="0"/>
              </a:ext>
            </a:extLst>
          </a:blip>
          <a:srcRect l="9929" r="6802" b="2"/>
          <a:stretch>
            <a:fillRect/>
          </a:stretch>
        </p:blipFill>
        <p:spPr>
          <a:xfrm>
            <a:off x="5100730" y="677420"/>
            <a:ext cx="6771884" cy="5428412"/>
          </a:xfrm>
          <a:prstGeom prst="rect">
            <a:avLst/>
          </a:prstGeom>
          <a:ln>
            <a:solidFill>
              <a:schemeClr val="bg1">
                <a:alpha val="92000"/>
              </a:schemeClr>
            </a:solidFill>
          </a:ln>
        </p:spPr>
      </p:pic>
      <p:sp>
        <p:nvSpPr>
          <p:cNvPr id="12"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556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2373EB-0FD5-6226-EBF0-3651C07894F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2A2EB1E-D39A-EAEB-1F74-85623960A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5C0F1E5-3524-1284-E760-F7A32E49A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B94AAD4B-DAF2-78FE-7912-CFD70C2ACBDC}"/>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2" name="Titel 1">
            <a:extLst>
              <a:ext uri="{FF2B5EF4-FFF2-40B4-BE49-F238E27FC236}">
                <a16:creationId xmlns:a16="http://schemas.microsoft.com/office/drawing/2014/main" id="{EC625831-A887-0C77-714F-F8D2633C7CEF}"/>
              </a:ext>
            </a:extLst>
          </p:cNvPr>
          <p:cNvSpPr>
            <a:spLocks noGrp="1"/>
          </p:cNvSpPr>
          <p:nvPr>
            <p:ph type="ctrTitle"/>
          </p:nvPr>
        </p:nvSpPr>
        <p:spPr>
          <a:xfrm>
            <a:off x="713083" y="1314972"/>
            <a:ext cx="4605340" cy="1079572"/>
          </a:xfrm>
        </p:spPr>
        <p:txBody>
          <a:bodyPr>
            <a:normAutofit fontScale="90000"/>
          </a:bodyPr>
          <a:lstStyle/>
          <a:p>
            <a:pPr algn="l"/>
            <a:r>
              <a:rPr lang="de-DE" sz="4000" dirty="0">
                <a:solidFill>
                  <a:schemeClr val="bg1"/>
                </a:solidFill>
              </a:rPr>
              <a:t>Aus Sünde wird Vergebung</a:t>
            </a:r>
          </a:p>
        </p:txBody>
      </p:sp>
      <p:sp>
        <p:nvSpPr>
          <p:cNvPr id="3" name="Untertitel 2">
            <a:extLst>
              <a:ext uri="{FF2B5EF4-FFF2-40B4-BE49-F238E27FC236}">
                <a16:creationId xmlns:a16="http://schemas.microsoft.com/office/drawing/2014/main" id="{E58F51A3-674C-E678-AB5D-FCCE72685D34}"/>
              </a:ext>
            </a:extLst>
          </p:cNvPr>
          <p:cNvSpPr>
            <a:spLocks noGrp="1"/>
          </p:cNvSpPr>
          <p:nvPr>
            <p:ph type="subTitle" idx="1"/>
          </p:nvPr>
        </p:nvSpPr>
        <p:spPr>
          <a:xfrm>
            <a:off x="7045485" y="5891831"/>
            <a:ext cx="4544054" cy="296533"/>
          </a:xfrm>
        </p:spPr>
        <p:txBody>
          <a:bodyPr>
            <a:noAutofit/>
          </a:bodyPr>
          <a:lstStyle/>
          <a:p>
            <a:r>
              <a:rPr lang="de-DE" sz="2000" dirty="0">
                <a:solidFill>
                  <a:schemeClr val="bg1"/>
                </a:solidFill>
              </a:rPr>
              <a:t>Jesus will Dir vergeben.</a:t>
            </a:r>
          </a:p>
        </p:txBody>
      </p:sp>
      <p:pic>
        <p:nvPicPr>
          <p:cNvPr id="5" name="Grafik 4" descr="Ein Bild, das Bild, Menschliches Gesicht, Zeichnung, Kunst enthält.&#10;&#10;KI-generierte Inhalte können fehlerhaft sein.">
            <a:extLst>
              <a:ext uri="{FF2B5EF4-FFF2-40B4-BE49-F238E27FC236}">
                <a16:creationId xmlns:a16="http://schemas.microsoft.com/office/drawing/2014/main" id="{AFADCA73-141F-54C7-D0EF-96A3C70E5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09" y="3114989"/>
            <a:ext cx="5065015" cy="3375358"/>
          </a:xfrm>
          <a:prstGeom prst="rect">
            <a:avLst/>
          </a:prstGeom>
        </p:spPr>
      </p:pic>
      <p:pic>
        <p:nvPicPr>
          <p:cNvPr id="6" name="Grafik 5">
            <a:extLst>
              <a:ext uri="{FF2B5EF4-FFF2-40B4-BE49-F238E27FC236}">
                <a16:creationId xmlns:a16="http://schemas.microsoft.com/office/drawing/2014/main" id="{1A046761-81AF-4AA0-BCF0-EAD8E942E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588" y="367654"/>
            <a:ext cx="5065015" cy="5065015"/>
          </a:xfrm>
          <a:prstGeom prst="rect">
            <a:avLst/>
          </a:prstGeom>
        </p:spPr>
      </p:pic>
    </p:spTree>
    <p:custDataLst>
      <p:tags r:id="rId1"/>
    </p:custDataLst>
    <p:extLst>
      <p:ext uri="{BB962C8B-B14F-4D97-AF65-F5344CB8AC3E}">
        <p14:creationId xmlns:p14="http://schemas.microsoft.com/office/powerpoint/2010/main" val="361431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31DE76-1D9C-5B03-9829-E95C95068FC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63FF60D-676C-E553-446D-7464FF834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C1CFEAA-EFC5-2CFB-05F1-9F6A26F14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D8EBB2DD-DA17-5B0F-9F16-677D7198557D}"/>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A83D9162-484E-4B24-6C38-FA82DD11581D}"/>
              </a:ext>
            </a:extLst>
          </p:cNvPr>
          <p:cNvSpPr>
            <a:spLocks noGrp="1"/>
          </p:cNvSpPr>
          <p:nvPr>
            <p:ph type="subTitle" idx="1"/>
          </p:nvPr>
        </p:nvSpPr>
        <p:spPr>
          <a:xfrm>
            <a:off x="7555079" y="5891831"/>
            <a:ext cx="4034460" cy="296533"/>
          </a:xfrm>
        </p:spPr>
        <p:txBody>
          <a:bodyPr>
            <a:noAutofit/>
          </a:bodyPr>
          <a:lstStyle/>
          <a:p>
            <a:r>
              <a:rPr lang="de-DE" sz="2000" dirty="0">
                <a:solidFill>
                  <a:schemeClr val="bg1"/>
                </a:solidFill>
              </a:rPr>
              <a:t>Die Liebe ist stärker als der Tod!</a:t>
            </a:r>
          </a:p>
        </p:txBody>
      </p:sp>
      <p:sp>
        <p:nvSpPr>
          <p:cNvPr id="2" name="Titel 1">
            <a:extLst>
              <a:ext uri="{FF2B5EF4-FFF2-40B4-BE49-F238E27FC236}">
                <a16:creationId xmlns:a16="http://schemas.microsoft.com/office/drawing/2014/main" id="{EE4FB52D-2B60-AD5F-829E-090354050450}"/>
              </a:ext>
            </a:extLst>
          </p:cNvPr>
          <p:cNvSpPr>
            <a:spLocks noGrp="1"/>
          </p:cNvSpPr>
          <p:nvPr>
            <p:ph type="ctrTitle"/>
          </p:nvPr>
        </p:nvSpPr>
        <p:spPr>
          <a:xfrm>
            <a:off x="677511" y="1316378"/>
            <a:ext cx="5585903" cy="657147"/>
          </a:xfrm>
        </p:spPr>
        <p:txBody>
          <a:bodyPr>
            <a:normAutofit fontScale="90000"/>
          </a:bodyPr>
          <a:lstStyle/>
          <a:p>
            <a:pPr algn="l"/>
            <a:r>
              <a:rPr lang="de-DE" sz="4400" dirty="0">
                <a:solidFill>
                  <a:schemeClr val="bg1"/>
                </a:solidFill>
              </a:rPr>
              <a:t>Aus Hass wurde Liebe</a:t>
            </a:r>
          </a:p>
        </p:txBody>
      </p:sp>
      <p:pic>
        <p:nvPicPr>
          <p:cNvPr id="8" name="Grafik 7">
            <a:extLst>
              <a:ext uri="{FF2B5EF4-FFF2-40B4-BE49-F238E27FC236}">
                <a16:creationId xmlns:a16="http://schemas.microsoft.com/office/drawing/2014/main" id="{18A6D187-DA86-8E30-F423-B3106A83D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6" y="2486083"/>
            <a:ext cx="4034460" cy="4034460"/>
          </a:xfrm>
          <a:prstGeom prst="rect">
            <a:avLst/>
          </a:prstGeom>
        </p:spPr>
      </p:pic>
      <p:pic>
        <p:nvPicPr>
          <p:cNvPr id="13" name="Grafik 12">
            <a:extLst>
              <a:ext uri="{FF2B5EF4-FFF2-40B4-BE49-F238E27FC236}">
                <a16:creationId xmlns:a16="http://schemas.microsoft.com/office/drawing/2014/main" id="{081130C0-AE51-FC94-D0BA-8A7535AEB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214" y="357926"/>
            <a:ext cx="4933561" cy="4860814"/>
          </a:xfrm>
          <a:prstGeom prst="rect">
            <a:avLst/>
          </a:prstGeom>
        </p:spPr>
      </p:pic>
    </p:spTree>
    <p:custDataLst>
      <p:tags r:id="rId1"/>
    </p:custDataLst>
    <p:extLst>
      <p:ext uri="{BB962C8B-B14F-4D97-AF65-F5344CB8AC3E}">
        <p14:creationId xmlns:p14="http://schemas.microsoft.com/office/powerpoint/2010/main" val="39170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1B1468-764C-10ED-1F11-6E224146A0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F2C74EB-F4AC-5297-63B9-F89C1F2A3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29E295A-FE41-D578-9F61-7130115D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16ACEFFC-578B-9263-9E55-761D8865B2B6}"/>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F3D6B7D3-C22B-DA94-145E-4160A60AA7BB}"/>
              </a:ext>
            </a:extLst>
          </p:cNvPr>
          <p:cNvSpPr>
            <a:spLocks noGrp="1"/>
          </p:cNvSpPr>
          <p:nvPr>
            <p:ph type="subTitle" idx="1"/>
          </p:nvPr>
        </p:nvSpPr>
        <p:spPr>
          <a:xfrm>
            <a:off x="6198207" y="5832170"/>
            <a:ext cx="5112083" cy="296533"/>
          </a:xfrm>
        </p:spPr>
        <p:txBody>
          <a:bodyPr>
            <a:noAutofit/>
          </a:bodyPr>
          <a:lstStyle/>
          <a:p>
            <a:r>
              <a:rPr lang="de-DE" sz="2000" dirty="0">
                <a:solidFill>
                  <a:schemeClr val="bg1"/>
                </a:solidFill>
              </a:rPr>
              <a:t>Durch seine Wunden sind wir geheilt!</a:t>
            </a:r>
          </a:p>
        </p:txBody>
      </p:sp>
      <p:sp>
        <p:nvSpPr>
          <p:cNvPr id="2" name="Titel 1">
            <a:extLst>
              <a:ext uri="{FF2B5EF4-FFF2-40B4-BE49-F238E27FC236}">
                <a16:creationId xmlns:a16="http://schemas.microsoft.com/office/drawing/2014/main" id="{EF9AD2C3-17FE-AB94-EB56-BEC4EC439056}"/>
              </a:ext>
            </a:extLst>
          </p:cNvPr>
          <p:cNvSpPr>
            <a:spLocks noGrp="1"/>
          </p:cNvSpPr>
          <p:nvPr>
            <p:ph type="ctrTitle"/>
          </p:nvPr>
        </p:nvSpPr>
        <p:spPr>
          <a:xfrm>
            <a:off x="677511" y="1316378"/>
            <a:ext cx="4529641" cy="1069659"/>
          </a:xfrm>
        </p:spPr>
        <p:txBody>
          <a:bodyPr>
            <a:normAutofit fontScale="90000"/>
          </a:bodyPr>
          <a:lstStyle/>
          <a:p>
            <a:pPr algn="l"/>
            <a:r>
              <a:rPr lang="de-DE" sz="4400" dirty="0">
                <a:solidFill>
                  <a:schemeClr val="bg1"/>
                </a:solidFill>
              </a:rPr>
              <a:t>Aus Schmerz wird Freude</a:t>
            </a:r>
          </a:p>
        </p:txBody>
      </p:sp>
      <p:pic>
        <p:nvPicPr>
          <p:cNvPr id="6" name="Grafik 5">
            <a:extLst>
              <a:ext uri="{FF2B5EF4-FFF2-40B4-BE49-F238E27FC236}">
                <a16:creationId xmlns:a16="http://schemas.microsoft.com/office/drawing/2014/main" id="{02CBF951-1C16-D16B-880D-54DDB1E5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49" y="2700438"/>
            <a:ext cx="3802327" cy="3802327"/>
          </a:xfrm>
          <a:prstGeom prst="rect">
            <a:avLst/>
          </a:prstGeom>
        </p:spPr>
      </p:pic>
      <p:pic>
        <p:nvPicPr>
          <p:cNvPr id="11" name="Grafik 10">
            <a:extLst>
              <a:ext uri="{FF2B5EF4-FFF2-40B4-BE49-F238E27FC236}">
                <a16:creationId xmlns:a16="http://schemas.microsoft.com/office/drawing/2014/main" id="{8E2C9B7D-5B44-8B14-8DBA-A909AA6D3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202" y="305703"/>
            <a:ext cx="6620349" cy="4751203"/>
          </a:xfrm>
          <a:prstGeom prst="rect">
            <a:avLst/>
          </a:prstGeom>
        </p:spPr>
      </p:pic>
    </p:spTree>
    <p:custDataLst>
      <p:tags r:id="rId1"/>
    </p:custDataLst>
    <p:extLst>
      <p:ext uri="{BB962C8B-B14F-4D97-AF65-F5344CB8AC3E}">
        <p14:creationId xmlns:p14="http://schemas.microsoft.com/office/powerpoint/2010/main" val="2653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5DCA56-79C2-B937-4152-259D4BA1348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679ABD-51B2-9A16-6530-C3ADE7ED0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0C24D1D-49E0-89D0-F9F7-89BFB64AE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BCC37912-B08F-F5AF-99A2-A035C2B2FC9B}"/>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B13B2AB0-217D-7EB9-DEDE-79EBF703FF2A}"/>
              </a:ext>
            </a:extLst>
          </p:cNvPr>
          <p:cNvSpPr>
            <a:spLocks noGrp="1"/>
          </p:cNvSpPr>
          <p:nvPr>
            <p:ph type="subTitle" idx="1"/>
          </p:nvPr>
        </p:nvSpPr>
        <p:spPr>
          <a:xfrm>
            <a:off x="6444285" y="5962582"/>
            <a:ext cx="4822428" cy="296533"/>
          </a:xfrm>
        </p:spPr>
        <p:txBody>
          <a:bodyPr>
            <a:noAutofit/>
          </a:bodyPr>
          <a:lstStyle/>
          <a:p>
            <a:r>
              <a:rPr lang="de-DE" sz="2000" dirty="0">
                <a:solidFill>
                  <a:schemeClr val="bg1"/>
                </a:solidFill>
              </a:rPr>
              <a:t>Das Lamm ist stärker als der Drache!</a:t>
            </a:r>
          </a:p>
        </p:txBody>
      </p:sp>
      <p:sp>
        <p:nvSpPr>
          <p:cNvPr id="2" name="Titel 1">
            <a:extLst>
              <a:ext uri="{FF2B5EF4-FFF2-40B4-BE49-F238E27FC236}">
                <a16:creationId xmlns:a16="http://schemas.microsoft.com/office/drawing/2014/main" id="{3FEDD463-773C-D423-FD28-F629A1F5D2DB}"/>
              </a:ext>
            </a:extLst>
          </p:cNvPr>
          <p:cNvSpPr>
            <a:spLocks noGrp="1"/>
          </p:cNvSpPr>
          <p:nvPr>
            <p:ph type="ctrTitle"/>
          </p:nvPr>
        </p:nvSpPr>
        <p:spPr>
          <a:xfrm>
            <a:off x="677511" y="1316378"/>
            <a:ext cx="4529641" cy="1069659"/>
          </a:xfrm>
        </p:spPr>
        <p:txBody>
          <a:bodyPr>
            <a:normAutofit fontScale="90000"/>
          </a:bodyPr>
          <a:lstStyle/>
          <a:p>
            <a:pPr algn="l"/>
            <a:r>
              <a:rPr lang="de-DE" sz="4400" dirty="0">
                <a:solidFill>
                  <a:schemeClr val="bg1"/>
                </a:solidFill>
              </a:rPr>
              <a:t>Aus dem Tod wird Leben</a:t>
            </a:r>
          </a:p>
        </p:txBody>
      </p:sp>
      <p:pic>
        <p:nvPicPr>
          <p:cNvPr id="5" name="Grafik 4">
            <a:extLst>
              <a:ext uri="{FF2B5EF4-FFF2-40B4-BE49-F238E27FC236}">
                <a16:creationId xmlns:a16="http://schemas.microsoft.com/office/drawing/2014/main" id="{096F9104-13AA-27B3-402A-8E155FD9C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8" y="2650673"/>
            <a:ext cx="4207328" cy="4207328"/>
          </a:xfrm>
          <a:prstGeom prst="rect">
            <a:avLst/>
          </a:prstGeom>
        </p:spPr>
      </p:pic>
      <p:pic>
        <p:nvPicPr>
          <p:cNvPr id="9" name="Grafik 8">
            <a:extLst>
              <a:ext uri="{FF2B5EF4-FFF2-40B4-BE49-F238E27FC236}">
                <a16:creationId xmlns:a16="http://schemas.microsoft.com/office/drawing/2014/main" id="{71BD3763-BC50-53C7-6C40-C33F74430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29" y="369332"/>
            <a:ext cx="4822428" cy="4822428"/>
          </a:xfrm>
          <a:prstGeom prst="rect">
            <a:avLst/>
          </a:prstGeom>
        </p:spPr>
      </p:pic>
    </p:spTree>
    <p:custDataLst>
      <p:tags r:id="rId1"/>
    </p:custDataLst>
    <p:extLst>
      <p:ext uri="{BB962C8B-B14F-4D97-AF65-F5344CB8AC3E}">
        <p14:creationId xmlns:p14="http://schemas.microsoft.com/office/powerpoint/2010/main" val="5318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CC6F8-2A3C-406E-0C79-6FFD846F25A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40F741D-0565-30A8-732F-86811D74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58C909-6F81-571B-A8CB-D23CE7B2E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9C2DEB89-E1DB-7247-1B61-03F86F606086}"/>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DBD4877E-E155-0A78-0B9D-E2C0BDAD881A}"/>
              </a:ext>
            </a:extLst>
          </p:cNvPr>
          <p:cNvSpPr>
            <a:spLocks noGrp="1"/>
          </p:cNvSpPr>
          <p:nvPr>
            <p:ph type="subTitle" idx="1"/>
          </p:nvPr>
        </p:nvSpPr>
        <p:spPr>
          <a:xfrm>
            <a:off x="6381927" y="5955714"/>
            <a:ext cx="4484848" cy="296533"/>
          </a:xfrm>
        </p:spPr>
        <p:txBody>
          <a:bodyPr>
            <a:noAutofit/>
          </a:bodyPr>
          <a:lstStyle/>
          <a:p>
            <a:r>
              <a:rPr lang="de-DE" sz="2000" dirty="0">
                <a:solidFill>
                  <a:schemeClr val="bg1"/>
                </a:solidFill>
              </a:rPr>
              <a:t>Der Weg ins Paradies ist offen!</a:t>
            </a:r>
          </a:p>
        </p:txBody>
      </p:sp>
      <p:sp>
        <p:nvSpPr>
          <p:cNvPr id="2" name="Titel 1">
            <a:extLst>
              <a:ext uri="{FF2B5EF4-FFF2-40B4-BE49-F238E27FC236}">
                <a16:creationId xmlns:a16="http://schemas.microsoft.com/office/drawing/2014/main" id="{E509C1ED-26F4-E5CB-A0C4-AB8C5002CD61}"/>
              </a:ext>
            </a:extLst>
          </p:cNvPr>
          <p:cNvSpPr>
            <a:spLocks noGrp="1"/>
          </p:cNvSpPr>
          <p:nvPr>
            <p:ph type="ctrTitle"/>
          </p:nvPr>
        </p:nvSpPr>
        <p:spPr>
          <a:xfrm>
            <a:off x="677511" y="1316378"/>
            <a:ext cx="5585903" cy="1069659"/>
          </a:xfrm>
        </p:spPr>
        <p:txBody>
          <a:bodyPr>
            <a:normAutofit fontScale="90000"/>
          </a:bodyPr>
          <a:lstStyle/>
          <a:p>
            <a:pPr algn="l"/>
            <a:r>
              <a:rPr lang="de-DE" sz="4400" dirty="0">
                <a:solidFill>
                  <a:schemeClr val="bg1"/>
                </a:solidFill>
              </a:rPr>
              <a:t>Jesus sühnte unsere Schuld</a:t>
            </a:r>
          </a:p>
        </p:txBody>
      </p:sp>
      <p:pic>
        <p:nvPicPr>
          <p:cNvPr id="5" name="Grafik 4">
            <a:extLst>
              <a:ext uri="{FF2B5EF4-FFF2-40B4-BE49-F238E27FC236}">
                <a16:creationId xmlns:a16="http://schemas.microsoft.com/office/drawing/2014/main" id="{5C54E79F-4FDD-C214-B382-3B86C9A3B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1" y="2569908"/>
            <a:ext cx="4104932" cy="4104932"/>
          </a:xfrm>
          <a:prstGeom prst="rect">
            <a:avLst/>
          </a:prstGeom>
        </p:spPr>
      </p:pic>
      <p:pic>
        <p:nvPicPr>
          <p:cNvPr id="9" name="Grafik 8">
            <a:extLst>
              <a:ext uri="{FF2B5EF4-FFF2-40B4-BE49-F238E27FC236}">
                <a16:creationId xmlns:a16="http://schemas.microsoft.com/office/drawing/2014/main" id="{142DFF3E-18CC-5183-59C6-15334E969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588" y="262346"/>
            <a:ext cx="3719526" cy="5579289"/>
          </a:xfrm>
          <a:prstGeom prst="rect">
            <a:avLst/>
          </a:prstGeom>
        </p:spPr>
      </p:pic>
    </p:spTree>
    <p:custDataLst>
      <p:tags r:id="rId1"/>
    </p:custDataLst>
    <p:extLst>
      <p:ext uri="{BB962C8B-B14F-4D97-AF65-F5344CB8AC3E}">
        <p14:creationId xmlns:p14="http://schemas.microsoft.com/office/powerpoint/2010/main" val="12151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994678-0BFE-9B42-2534-6D5E700BA08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D6BC227-0E96-A4C5-3034-FE604A4386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806F98-2147-74CF-8E3B-3DBD890E7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DC982BE9-24FA-F41A-67E9-7571B856F3C9}"/>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F614E642-EA35-A63E-124B-42705DD58A05}"/>
              </a:ext>
            </a:extLst>
          </p:cNvPr>
          <p:cNvSpPr>
            <a:spLocks noGrp="1"/>
          </p:cNvSpPr>
          <p:nvPr>
            <p:ph type="subTitle" idx="1"/>
          </p:nvPr>
        </p:nvSpPr>
        <p:spPr>
          <a:xfrm>
            <a:off x="6381927" y="5955714"/>
            <a:ext cx="4484848" cy="296533"/>
          </a:xfrm>
        </p:spPr>
        <p:txBody>
          <a:bodyPr>
            <a:noAutofit/>
          </a:bodyPr>
          <a:lstStyle/>
          <a:p>
            <a:r>
              <a:rPr lang="de-DE" sz="2000" dirty="0">
                <a:solidFill>
                  <a:schemeClr val="bg1"/>
                </a:solidFill>
              </a:rPr>
              <a:t>Der Weg ins Paradies ist offen!</a:t>
            </a:r>
          </a:p>
        </p:txBody>
      </p:sp>
      <p:sp>
        <p:nvSpPr>
          <p:cNvPr id="2" name="Titel 1">
            <a:extLst>
              <a:ext uri="{FF2B5EF4-FFF2-40B4-BE49-F238E27FC236}">
                <a16:creationId xmlns:a16="http://schemas.microsoft.com/office/drawing/2014/main" id="{AE1FAB7E-2E95-E833-26CF-20819200CE2F}"/>
              </a:ext>
            </a:extLst>
          </p:cNvPr>
          <p:cNvSpPr>
            <a:spLocks noGrp="1"/>
          </p:cNvSpPr>
          <p:nvPr>
            <p:ph type="ctrTitle"/>
          </p:nvPr>
        </p:nvSpPr>
        <p:spPr>
          <a:xfrm>
            <a:off x="677511" y="1316378"/>
            <a:ext cx="5585903" cy="1069659"/>
          </a:xfrm>
        </p:spPr>
        <p:txBody>
          <a:bodyPr>
            <a:normAutofit fontScale="90000"/>
          </a:bodyPr>
          <a:lstStyle/>
          <a:p>
            <a:pPr algn="l"/>
            <a:r>
              <a:rPr lang="de-DE" sz="4400" dirty="0">
                <a:solidFill>
                  <a:schemeClr val="bg1"/>
                </a:solidFill>
              </a:rPr>
              <a:t>Jesus sühnte unsere Schuld</a:t>
            </a:r>
          </a:p>
        </p:txBody>
      </p:sp>
      <p:pic>
        <p:nvPicPr>
          <p:cNvPr id="5" name="Grafik 4">
            <a:extLst>
              <a:ext uri="{FF2B5EF4-FFF2-40B4-BE49-F238E27FC236}">
                <a16:creationId xmlns:a16="http://schemas.microsoft.com/office/drawing/2014/main" id="{B386B48C-D817-A9B2-3961-BDF92B67E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1" y="2569908"/>
            <a:ext cx="4104932" cy="4104932"/>
          </a:xfrm>
          <a:prstGeom prst="rect">
            <a:avLst/>
          </a:prstGeom>
        </p:spPr>
      </p:pic>
      <p:pic>
        <p:nvPicPr>
          <p:cNvPr id="9" name="Grafik 8">
            <a:extLst>
              <a:ext uri="{FF2B5EF4-FFF2-40B4-BE49-F238E27FC236}">
                <a16:creationId xmlns:a16="http://schemas.microsoft.com/office/drawing/2014/main" id="{59AFFA36-0B17-4CED-8529-361882A4D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588" y="262346"/>
            <a:ext cx="3719526" cy="5579289"/>
          </a:xfrm>
          <a:prstGeom prst="rect">
            <a:avLst/>
          </a:prstGeom>
        </p:spPr>
      </p:pic>
      <p:sp>
        <p:nvSpPr>
          <p:cNvPr id="4" name="Rechteck 3">
            <a:extLst>
              <a:ext uri="{FF2B5EF4-FFF2-40B4-BE49-F238E27FC236}">
                <a16:creationId xmlns:a16="http://schemas.microsoft.com/office/drawing/2014/main" id="{96E8532E-EFDD-EAAE-FA38-0FF4B9E1CCB3}"/>
              </a:ext>
            </a:extLst>
          </p:cNvPr>
          <p:cNvSpPr/>
          <p:nvPr/>
        </p:nvSpPr>
        <p:spPr>
          <a:xfrm>
            <a:off x="0" y="0"/>
            <a:ext cx="12235543" cy="69069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2D1A4C65-9CDC-8886-4226-F89D2788B9BD}"/>
              </a:ext>
            </a:extLst>
          </p:cNvPr>
          <p:cNvSpPr/>
          <p:nvPr/>
        </p:nvSpPr>
        <p:spPr>
          <a:xfrm>
            <a:off x="163958" y="192681"/>
            <a:ext cx="5098942" cy="682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t>Zeugen der Auferstehung</a:t>
            </a:r>
          </a:p>
        </p:txBody>
      </p:sp>
      <p:pic>
        <p:nvPicPr>
          <p:cNvPr id="11" name="Grafik 10">
            <a:extLst>
              <a:ext uri="{FF2B5EF4-FFF2-40B4-BE49-F238E27FC236}">
                <a16:creationId xmlns:a16="http://schemas.microsoft.com/office/drawing/2014/main" id="{AE89122C-2E84-FEF6-7922-36A51B2E0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94" y="1181781"/>
            <a:ext cx="3845173" cy="2968940"/>
          </a:xfrm>
          <a:prstGeom prst="rect">
            <a:avLst/>
          </a:prstGeom>
        </p:spPr>
      </p:pic>
      <p:sp>
        <p:nvSpPr>
          <p:cNvPr id="13" name="Textfeld 12">
            <a:extLst>
              <a:ext uri="{FF2B5EF4-FFF2-40B4-BE49-F238E27FC236}">
                <a16:creationId xmlns:a16="http://schemas.microsoft.com/office/drawing/2014/main" id="{9DB9C54F-D47D-39FD-15B0-FB3C6307A29F}"/>
              </a:ext>
            </a:extLst>
          </p:cNvPr>
          <p:cNvSpPr txBox="1"/>
          <p:nvPr/>
        </p:nvSpPr>
        <p:spPr>
          <a:xfrm>
            <a:off x="163293" y="4150721"/>
            <a:ext cx="3845173" cy="461665"/>
          </a:xfrm>
          <a:prstGeom prst="rect">
            <a:avLst/>
          </a:prstGeom>
          <a:solidFill>
            <a:schemeClr val="bg1">
              <a:lumMod val="85000"/>
            </a:schemeClr>
          </a:solidFill>
        </p:spPr>
        <p:txBody>
          <a:bodyPr wrap="square" rtlCol="0">
            <a:spAutoFit/>
          </a:bodyPr>
          <a:lstStyle/>
          <a:p>
            <a:r>
              <a:rPr lang="de-DE" sz="1200" dirty="0"/>
              <a:t>Moses führte im </a:t>
            </a:r>
            <a:r>
              <a:rPr lang="de-DE" sz="1200" b="1" dirty="0"/>
              <a:t>13. Jahrhundert vor Christus </a:t>
            </a:r>
            <a:r>
              <a:rPr lang="de-DE" sz="1200" dirty="0"/>
              <a:t>die Israeliten aus Ägypten</a:t>
            </a:r>
          </a:p>
        </p:txBody>
      </p:sp>
      <p:pic>
        <p:nvPicPr>
          <p:cNvPr id="15" name="Grafik 14">
            <a:extLst>
              <a:ext uri="{FF2B5EF4-FFF2-40B4-BE49-F238E27FC236}">
                <a16:creationId xmlns:a16="http://schemas.microsoft.com/office/drawing/2014/main" id="{9D0FE4C2-CBEF-786B-83D4-89ADCDE39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792" y="1181781"/>
            <a:ext cx="3717065" cy="4922821"/>
          </a:xfrm>
          <a:prstGeom prst="rect">
            <a:avLst/>
          </a:prstGeom>
        </p:spPr>
      </p:pic>
      <p:sp>
        <p:nvSpPr>
          <p:cNvPr id="16" name="Textfeld 15">
            <a:extLst>
              <a:ext uri="{FF2B5EF4-FFF2-40B4-BE49-F238E27FC236}">
                <a16:creationId xmlns:a16="http://schemas.microsoft.com/office/drawing/2014/main" id="{7B8C02BC-0BF6-57F6-CAA7-6CCE55401275}"/>
              </a:ext>
            </a:extLst>
          </p:cNvPr>
          <p:cNvSpPr txBox="1"/>
          <p:nvPr/>
        </p:nvSpPr>
        <p:spPr>
          <a:xfrm>
            <a:off x="4225235" y="6103980"/>
            <a:ext cx="3717066" cy="461665"/>
          </a:xfrm>
          <a:prstGeom prst="rect">
            <a:avLst/>
          </a:prstGeom>
          <a:solidFill>
            <a:schemeClr val="bg1">
              <a:lumMod val="85000"/>
            </a:schemeClr>
          </a:solidFill>
        </p:spPr>
        <p:txBody>
          <a:bodyPr wrap="square" rtlCol="0">
            <a:spAutoFit/>
          </a:bodyPr>
          <a:lstStyle/>
          <a:p>
            <a:r>
              <a:rPr lang="de-DE" sz="1200" dirty="0"/>
              <a:t>Der Prophet Elia lebte und wirkte im </a:t>
            </a:r>
          </a:p>
          <a:p>
            <a:r>
              <a:rPr lang="de-DE" sz="1200" b="1" dirty="0"/>
              <a:t>9. Jahrhundert vor Christus</a:t>
            </a:r>
            <a:endParaRPr lang="de-DE" sz="1200" dirty="0"/>
          </a:p>
        </p:txBody>
      </p:sp>
      <p:pic>
        <p:nvPicPr>
          <p:cNvPr id="18" name="Grafik 17">
            <a:extLst>
              <a:ext uri="{FF2B5EF4-FFF2-40B4-BE49-F238E27FC236}">
                <a16:creationId xmlns:a16="http://schemas.microsoft.com/office/drawing/2014/main" id="{E5047D24-FCC7-2619-70B9-1AD473CBB6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8730" y="214588"/>
            <a:ext cx="3845173" cy="5910049"/>
          </a:xfrm>
          <a:prstGeom prst="rect">
            <a:avLst/>
          </a:prstGeom>
        </p:spPr>
      </p:pic>
      <p:sp>
        <p:nvSpPr>
          <p:cNvPr id="19" name="Textfeld 18">
            <a:extLst>
              <a:ext uri="{FF2B5EF4-FFF2-40B4-BE49-F238E27FC236}">
                <a16:creationId xmlns:a16="http://schemas.microsoft.com/office/drawing/2014/main" id="{0402AE12-F554-3DCB-CCD0-DA04F5E81F83}"/>
              </a:ext>
            </a:extLst>
          </p:cNvPr>
          <p:cNvSpPr txBox="1"/>
          <p:nvPr/>
        </p:nvSpPr>
        <p:spPr>
          <a:xfrm>
            <a:off x="8175398" y="6103980"/>
            <a:ext cx="3845172" cy="461665"/>
          </a:xfrm>
          <a:prstGeom prst="rect">
            <a:avLst/>
          </a:prstGeom>
          <a:solidFill>
            <a:schemeClr val="bg1">
              <a:lumMod val="85000"/>
            </a:schemeClr>
          </a:solidFill>
        </p:spPr>
        <p:txBody>
          <a:bodyPr wrap="square" rtlCol="0">
            <a:spAutoFit/>
          </a:bodyPr>
          <a:lstStyle/>
          <a:p>
            <a:r>
              <a:rPr lang="de-DE" sz="1200" dirty="0"/>
              <a:t>Während der Verklärung Christi erschienen Mose und Elia. </a:t>
            </a:r>
            <a:r>
              <a:rPr lang="de-DE" sz="1200" b="1" dirty="0"/>
              <a:t>Unser Gott ist ein Gott der Lebenden.</a:t>
            </a:r>
          </a:p>
        </p:txBody>
      </p:sp>
    </p:spTree>
    <p:custDataLst>
      <p:tags r:id="rId1"/>
    </p:custDataLst>
    <p:extLst>
      <p:ext uri="{BB962C8B-B14F-4D97-AF65-F5344CB8AC3E}">
        <p14:creationId xmlns:p14="http://schemas.microsoft.com/office/powerpoint/2010/main" val="3664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C6819D-B9DD-C240-3719-536E0AE3A8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97C3590-40F4-B81B-5EC6-7F0592E00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7957E2-85BE-8330-382B-AA0A65B3E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5E683E13-85A8-A2D0-103E-EA85D33397C3}"/>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46C4A9D5-3A5A-1029-B372-E19EF7109A9F}"/>
              </a:ext>
            </a:extLst>
          </p:cNvPr>
          <p:cNvSpPr>
            <a:spLocks noGrp="1"/>
          </p:cNvSpPr>
          <p:nvPr>
            <p:ph type="subTitle" idx="1"/>
          </p:nvPr>
        </p:nvSpPr>
        <p:spPr>
          <a:xfrm>
            <a:off x="6381927" y="5955714"/>
            <a:ext cx="4484848" cy="296533"/>
          </a:xfrm>
        </p:spPr>
        <p:txBody>
          <a:bodyPr>
            <a:noAutofit/>
          </a:bodyPr>
          <a:lstStyle/>
          <a:p>
            <a:r>
              <a:rPr lang="de-DE" sz="2000" dirty="0">
                <a:solidFill>
                  <a:schemeClr val="bg1"/>
                </a:solidFill>
              </a:rPr>
              <a:t>Der Weg ins Paradies ist offen!</a:t>
            </a:r>
          </a:p>
        </p:txBody>
      </p:sp>
      <p:sp>
        <p:nvSpPr>
          <p:cNvPr id="2" name="Titel 1">
            <a:extLst>
              <a:ext uri="{FF2B5EF4-FFF2-40B4-BE49-F238E27FC236}">
                <a16:creationId xmlns:a16="http://schemas.microsoft.com/office/drawing/2014/main" id="{C03CDF3E-747F-0CCE-4F8D-8DEADC4BE5C7}"/>
              </a:ext>
            </a:extLst>
          </p:cNvPr>
          <p:cNvSpPr>
            <a:spLocks noGrp="1"/>
          </p:cNvSpPr>
          <p:nvPr>
            <p:ph type="ctrTitle"/>
          </p:nvPr>
        </p:nvSpPr>
        <p:spPr>
          <a:xfrm>
            <a:off x="677511" y="1316378"/>
            <a:ext cx="5585903" cy="1069659"/>
          </a:xfrm>
        </p:spPr>
        <p:txBody>
          <a:bodyPr>
            <a:normAutofit fontScale="90000"/>
          </a:bodyPr>
          <a:lstStyle/>
          <a:p>
            <a:pPr algn="l"/>
            <a:r>
              <a:rPr lang="de-DE" sz="4400" dirty="0">
                <a:solidFill>
                  <a:schemeClr val="bg1"/>
                </a:solidFill>
              </a:rPr>
              <a:t>Jesus sühnte unsere Schuld</a:t>
            </a:r>
          </a:p>
        </p:txBody>
      </p:sp>
      <p:pic>
        <p:nvPicPr>
          <p:cNvPr id="5" name="Grafik 4">
            <a:extLst>
              <a:ext uri="{FF2B5EF4-FFF2-40B4-BE49-F238E27FC236}">
                <a16:creationId xmlns:a16="http://schemas.microsoft.com/office/drawing/2014/main" id="{6848B7D8-7218-038F-6695-F15798664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1" y="2569908"/>
            <a:ext cx="4104932" cy="4104932"/>
          </a:xfrm>
          <a:prstGeom prst="rect">
            <a:avLst/>
          </a:prstGeom>
        </p:spPr>
      </p:pic>
      <p:pic>
        <p:nvPicPr>
          <p:cNvPr id="9" name="Grafik 8">
            <a:extLst>
              <a:ext uri="{FF2B5EF4-FFF2-40B4-BE49-F238E27FC236}">
                <a16:creationId xmlns:a16="http://schemas.microsoft.com/office/drawing/2014/main" id="{AAE6935E-CF70-95C8-C0B5-9E83A063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588" y="262346"/>
            <a:ext cx="3719526" cy="5579289"/>
          </a:xfrm>
          <a:prstGeom prst="rect">
            <a:avLst/>
          </a:prstGeom>
        </p:spPr>
      </p:pic>
      <p:sp>
        <p:nvSpPr>
          <p:cNvPr id="4" name="Rechteck 3">
            <a:extLst>
              <a:ext uri="{FF2B5EF4-FFF2-40B4-BE49-F238E27FC236}">
                <a16:creationId xmlns:a16="http://schemas.microsoft.com/office/drawing/2014/main" id="{FA834B0D-9721-6189-20FA-109EA43636B2}"/>
              </a:ext>
            </a:extLst>
          </p:cNvPr>
          <p:cNvSpPr/>
          <p:nvPr/>
        </p:nvSpPr>
        <p:spPr>
          <a:xfrm>
            <a:off x="0" y="0"/>
            <a:ext cx="12235543" cy="69069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BEE04D41-34CF-C84D-17D7-8D58B5294AA4}"/>
              </a:ext>
            </a:extLst>
          </p:cNvPr>
          <p:cNvSpPr/>
          <p:nvPr/>
        </p:nvSpPr>
        <p:spPr>
          <a:xfrm>
            <a:off x="163958" y="192681"/>
            <a:ext cx="5098942" cy="682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t>Zeugen der Auferstehung</a:t>
            </a:r>
          </a:p>
        </p:txBody>
      </p:sp>
      <p:pic>
        <p:nvPicPr>
          <p:cNvPr id="14" name="Grafik 13">
            <a:extLst>
              <a:ext uri="{FF2B5EF4-FFF2-40B4-BE49-F238E27FC236}">
                <a16:creationId xmlns:a16="http://schemas.microsoft.com/office/drawing/2014/main" id="{A80DD361-706B-D7CB-E30F-BC6CC45BC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1881" y="1016365"/>
            <a:ext cx="8288919" cy="5719572"/>
          </a:xfrm>
          <a:prstGeom prst="rect">
            <a:avLst/>
          </a:prstGeom>
        </p:spPr>
      </p:pic>
      <p:sp>
        <p:nvSpPr>
          <p:cNvPr id="13" name="Textfeld 12">
            <a:extLst>
              <a:ext uri="{FF2B5EF4-FFF2-40B4-BE49-F238E27FC236}">
                <a16:creationId xmlns:a16="http://schemas.microsoft.com/office/drawing/2014/main" id="{B284FAFE-2F45-9F20-0D76-606D501A9BDF}"/>
              </a:ext>
            </a:extLst>
          </p:cNvPr>
          <p:cNvSpPr txBox="1"/>
          <p:nvPr/>
        </p:nvSpPr>
        <p:spPr>
          <a:xfrm>
            <a:off x="3666076" y="6457154"/>
            <a:ext cx="4553364" cy="276999"/>
          </a:xfrm>
          <a:prstGeom prst="rect">
            <a:avLst/>
          </a:prstGeom>
          <a:solidFill>
            <a:schemeClr val="bg1">
              <a:lumMod val="85000"/>
            </a:schemeClr>
          </a:solidFill>
        </p:spPr>
        <p:txBody>
          <a:bodyPr wrap="square" rtlCol="0">
            <a:spAutoFit/>
          </a:bodyPr>
          <a:lstStyle/>
          <a:p>
            <a:r>
              <a:rPr lang="de-DE" sz="1200" b="1" dirty="0" err="1"/>
              <a:t>Dysmas</a:t>
            </a:r>
            <a:r>
              <a:rPr lang="de-DE" sz="1200" dirty="0"/>
              <a:t>, der gute Schächer, welcher mit Jesus gekreuzigt wurde.</a:t>
            </a:r>
          </a:p>
        </p:txBody>
      </p:sp>
      <p:sp>
        <p:nvSpPr>
          <p:cNvPr id="17" name="Textfeld 16">
            <a:extLst>
              <a:ext uri="{FF2B5EF4-FFF2-40B4-BE49-F238E27FC236}">
                <a16:creationId xmlns:a16="http://schemas.microsoft.com/office/drawing/2014/main" id="{ACD8C057-B80D-8DCF-CD2F-F4E48BC5F4D3}"/>
              </a:ext>
            </a:extLst>
          </p:cNvPr>
          <p:cNvSpPr txBox="1"/>
          <p:nvPr/>
        </p:nvSpPr>
        <p:spPr>
          <a:xfrm>
            <a:off x="8912094" y="3280888"/>
            <a:ext cx="2471057" cy="1269578"/>
          </a:xfrm>
          <a:prstGeom prst="rect">
            <a:avLst/>
          </a:prstGeom>
          <a:solidFill>
            <a:schemeClr val="bg1"/>
          </a:solidFill>
        </p:spPr>
        <p:txBody>
          <a:bodyPr wrap="square" rtlCol="0">
            <a:spAutoFit/>
          </a:bodyPr>
          <a:lstStyle/>
          <a:p>
            <a:r>
              <a:rPr lang="de-DE" sz="1200" dirty="0"/>
              <a:t>Einer der Verbrecher, </a:t>
            </a:r>
            <a:r>
              <a:rPr lang="de-DE" sz="1400" b="1" dirty="0" err="1"/>
              <a:t>Gestas</a:t>
            </a:r>
            <a:r>
              <a:rPr lang="de-DE" sz="1400" b="1" dirty="0"/>
              <a:t>,</a:t>
            </a:r>
            <a:r>
              <a:rPr lang="de-DE" dirty="0"/>
              <a:t> </a:t>
            </a:r>
            <a:r>
              <a:rPr lang="de-DE" sz="1200" dirty="0"/>
              <a:t>die neben ihm hingen, verhöhnte ihn: Bist du denn nicht der Christus? Dann rette dich selbst und auch uns!</a:t>
            </a:r>
          </a:p>
          <a:p>
            <a:pPr algn="r"/>
            <a:r>
              <a:rPr lang="de-DE" sz="1050" dirty="0"/>
              <a:t>Lukas 23,39</a:t>
            </a:r>
          </a:p>
        </p:txBody>
      </p:sp>
      <p:sp>
        <p:nvSpPr>
          <p:cNvPr id="20" name="Textfeld 19">
            <a:extLst>
              <a:ext uri="{FF2B5EF4-FFF2-40B4-BE49-F238E27FC236}">
                <a16:creationId xmlns:a16="http://schemas.microsoft.com/office/drawing/2014/main" id="{A7569649-2157-D8D2-680E-8F4A6FDBBC16}"/>
              </a:ext>
            </a:extLst>
          </p:cNvPr>
          <p:cNvSpPr txBox="1"/>
          <p:nvPr/>
        </p:nvSpPr>
        <p:spPr>
          <a:xfrm>
            <a:off x="247629" y="4296551"/>
            <a:ext cx="2471057" cy="1015663"/>
          </a:xfrm>
          <a:prstGeom prst="rect">
            <a:avLst/>
          </a:prstGeom>
          <a:solidFill>
            <a:schemeClr val="bg1"/>
          </a:solidFill>
        </p:spPr>
        <p:txBody>
          <a:bodyPr wrap="square" rtlCol="0">
            <a:spAutoFit/>
          </a:bodyPr>
          <a:lstStyle/>
          <a:p>
            <a:r>
              <a:rPr lang="de-DE" sz="1200" dirty="0"/>
              <a:t>Der andere, </a:t>
            </a:r>
            <a:r>
              <a:rPr lang="de-DE" sz="1200" b="1" dirty="0" err="1"/>
              <a:t>Dysmas</a:t>
            </a:r>
            <a:r>
              <a:rPr lang="de-DE" sz="1200" b="1" dirty="0"/>
              <a:t>,</a:t>
            </a:r>
            <a:r>
              <a:rPr lang="de-DE" sz="1200" dirty="0"/>
              <a:t> aber wies ihn zurecht und sagte: Nicht einmal du fürchtest Gott? Dich hat doch das gleiche Urteil getroffen. </a:t>
            </a:r>
          </a:p>
          <a:p>
            <a:pPr algn="r"/>
            <a:r>
              <a:rPr lang="de-DE" sz="1050" dirty="0"/>
              <a:t>Lukas 23,40</a:t>
            </a:r>
          </a:p>
        </p:txBody>
      </p:sp>
    </p:spTree>
    <p:custDataLst>
      <p:tags r:id="rId1"/>
    </p:custDataLst>
    <p:extLst>
      <p:ext uri="{BB962C8B-B14F-4D97-AF65-F5344CB8AC3E}">
        <p14:creationId xmlns:p14="http://schemas.microsoft.com/office/powerpoint/2010/main" val="35712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FF75C2-2BDB-BD17-4A00-834CB640F3F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F18C8F0-FFC8-AC44-695C-4E955F8DD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947FB73-DF10-A56E-CCC4-E8A5DA2BE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899BBF77-9A21-3847-09F6-C6BF078FDA7C}"/>
              </a:ext>
            </a:extLst>
          </p:cNvPr>
          <p:cNvSpPr txBox="1"/>
          <p:nvPr/>
        </p:nvSpPr>
        <p:spPr>
          <a:xfrm>
            <a:off x="8219440" y="1666240"/>
            <a:ext cx="1825693" cy="369332"/>
          </a:xfrm>
          <a:prstGeom prst="rect">
            <a:avLst/>
          </a:prstGeom>
          <a:noFill/>
        </p:spPr>
        <p:txBody>
          <a:bodyPr wrap="none" rtlCol="0">
            <a:spAutoFit/>
          </a:bodyPr>
          <a:lstStyle/>
          <a:p>
            <a:r>
              <a:rPr lang="de-DE" dirty="0"/>
              <a:t>Das Grab ist leer</a:t>
            </a:r>
          </a:p>
        </p:txBody>
      </p:sp>
      <p:sp>
        <p:nvSpPr>
          <p:cNvPr id="3" name="Untertitel 2">
            <a:extLst>
              <a:ext uri="{FF2B5EF4-FFF2-40B4-BE49-F238E27FC236}">
                <a16:creationId xmlns:a16="http://schemas.microsoft.com/office/drawing/2014/main" id="{D818AB26-4AAA-6940-F98A-5C814DA3D4C1}"/>
              </a:ext>
            </a:extLst>
          </p:cNvPr>
          <p:cNvSpPr>
            <a:spLocks noGrp="1"/>
          </p:cNvSpPr>
          <p:nvPr>
            <p:ph type="subTitle" idx="1"/>
          </p:nvPr>
        </p:nvSpPr>
        <p:spPr>
          <a:xfrm>
            <a:off x="6381927" y="5955714"/>
            <a:ext cx="4484848" cy="296533"/>
          </a:xfrm>
        </p:spPr>
        <p:txBody>
          <a:bodyPr>
            <a:noAutofit/>
          </a:bodyPr>
          <a:lstStyle/>
          <a:p>
            <a:r>
              <a:rPr lang="de-DE" sz="2000" dirty="0">
                <a:solidFill>
                  <a:schemeClr val="bg1"/>
                </a:solidFill>
              </a:rPr>
              <a:t>Der Weg ins Paradies ist offen!</a:t>
            </a:r>
          </a:p>
        </p:txBody>
      </p:sp>
      <p:sp>
        <p:nvSpPr>
          <p:cNvPr id="2" name="Titel 1">
            <a:extLst>
              <a:ext uri="{FF2B5EF4-FFF2-40B4-BE49-F238E27FC236}">
                <a16:creationId xmlns:a16="http://schemas.microsoft.com/office/drawing/2014/main" id="{C2C6259B-F42C-1D1C-E62A-5FF19404CFD6}"/>
              </a:ext>
            </a:extLst>
          </p:cNvPr>
          <p:cNvSpPr>
            <a:spLocks noGrp="1"/>
          </p:cNvSpPr>
          <p:nvPr>
            <p:ph type="ctrTitle"/>
          </p:nvPr>
        </p:nvSpPr>
        <p:spPr>
          <a:xfrm>
            <a:off x="677511" y="1316378"/>
            <a:ext cx="5585903" cy="1069659"/>
          </a:xfrm>
        </p:spPr>
        <p:txBody>
          <a:bodyPr>
            <a:normAutofit fontScale="90000"/>
          </a:bodyPr>
          <a:lstStyle/>
          <a:p>
            <a:pPr algn="l"/>
            <a:r>
              <a:rPr lang="de-DE" sz="4400" dirty="0">
                <a:solidFill>
                  <a:schemeClr val="bg1"/>
                </a:solidFill>
              </a:rPr>
              <a:t>Jesus sühnte unsere Schuld</a:t>
            </a:r>
          </a:p>
        </p:txBody>
      </p:sp>
      <p:pic>
        <p:nvPicPr>
          <p:cNvPr id="5" name="Grafik 4">
            <a:extLst>
              <a:ext uri="{FF2B5EF4-FFF2-40B4-BE49-F238E27FC236}">
                <a16:creationId xmlns:a16="http://schemas.microsoft.com/office/drawing/2014/main" id="{320450E9-9FFE-42B7-C59C-635CBA149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41" y="2569908"/>
            <a:ext cx="4104932" cy="4104932"/>
          </a:xfrm>
          <a:prstGeom prst="rect">
            <a:avLst/>
          </a:prstGeom>
        </p:spPr>
      </p:pic>
      <p:pic>
        <p:nvPicPr>
          <p:cNvPr id="9" name="Grafik 8">
            <a:extLst>
              <a:ext uri="{FF2B5EF4-FFF2-40B4-BE49-F238E27FC236}">
                <a16:creationId xmlns:a16="http://schemas.microsoft.com/office/drawing/2014/main" id="{65226BED-4253-C865-E07A-553C08404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588" y="262346"/>
            <a:ext cx="3719526" cy="5579289"/>
          </a:xfrm>
          <a:prstGeom prst="rect">
            <a:avLst/>
          </a:prstGeom>
        </p:spPr>
      </p:pic>
      <p:sp>
        <p:nvSpPr>
          <p:cNvPr id="4" name="Rechteck 3">
            <a:extLst>
              <a:ext uri="{FF2B5EF4-FFF2-40B4-BE49-F238E27FC236}">
                <a16:creationId xmlns:a16="http://schemas.microsoft.com/office/drawing/2014/main" id="{E3E8FE98-EA89-67BE-DD0D-35C74673BF92}"/>
              </a:ext>
            </a:extLst>
          </p:cNvPr>
          <p:cNvSpPr/>
          <p:nvPr/>
        </p:nvSpPr>
        <p:spPr>
          <a:xfrm>
            <a:off x="0" y="-48985"/>
            <a:ext cx="12235543" cy="69069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72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EAF3D390-209D-2535-20B5-7CFC178425A1}"/>
              </a:ext>
            </a:extLst>
          </p:cNvPr>
          <p:cNvSpPr/>
          <p:nvPr/>
        </p:nvSpPr>
        <p:spPr>
          <a:xfrm>
            <a:off x="163958" y="192681"/>
            <a:ext cx="5098942" cy="6825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dirty="0"/>
              <a:t>Was hat </a:t>
            </a:r>
            <a:r>
              <a:rPr lang="de-DE" sz="2800" dirty="0" err="1"/>
              <a:t>Dysmas</a:t>
            </a:r>
            <a:r>
              <a:rPr lang="de-DE" sz="2800" dirty="0"/>
              <a:t> getan?</a:t>
            </a:r>
          </a:p>
        </p:txBody>
      </p:sp>
      <p:sp>
        <p:nvSpPr>
          <p:cNvPr id="17" name="Textfeld 16">
            <a:extLst>
              <a:ext uri="{FF2B5EF4-FFF2-40B4-BE49-F238E27FC236}">
                <a16:creationId xmlns:a16="http://schemas.microsoft.com/office/drawing/2014/main" id="{E2A4FA1E-7F84-1F29-635C-58E4E39E4F99}"/>
              </a:ext>
            </a:extLst>
          </p:cNvPr>
          <p:cNvSpPr txBox="1"/>
          <p:nvPr/>
        </p:nvSpPr>
        <p:spPr>
          <a:xfrm>
            <a:off x="5814777" y="1196122"/>
            <a:ext cx="5585903" cy="623248"/>
          </a:xfrm>
          <a:prstGeom prst="rect">
            <a:avLst/>
          </a:prstGeom>
          <a:solidFill>
            <a:schemeClr val="bg1"/>
          </a:solidFill>
        </p:spPr>
        <p:txBody>
          <a:bodyPr wrap="square" rtlCol="0">
            <a:spAutoFit/>
          </a:bodyPr>
          <a:lstStyle/>
          <a:p>
            <a:r>
              <a:rPr lang="de-DE" sz="1200" dirty="0" err="1"/>
              <a:t>Dysmas</a:t>
            </a:r>
            <a:r>
              <a:rPr lang="de-DE" sz="1200" dirty="0"/>
              <a:t> sagt: Uns geschieht recht, wir erhalten den Lohn für unsere Taten; dieser aber hat nichts Unrechtes getan.</a:t>
            </a:r>
          </a:p>
          <a:p>
            <a:pPr algn="r"/>
            <a:r>
              <a:rPr lang="de-DE" sz="1050" dirty="0"/>
              <a:t>Lukas 23,41</a:t>
            </a:r>
          </a:p>
        </p:txBody>
      </p:sp>
      <p:sp>
        <p:nvSpPr>
          <p:cNvPr id="20" name="Textfeld 19">
            <a:extLst>
              <a:ext uri="{FF2B5EF4-FFF2-40B4-BE49-F238E27FC236}">
                <a16:creationId xmlns:a16="http://schemas.microsoft.com/office/drawing/2014/main" id="{926B3BA5-75D9-4BC7-6CD5-A48D9B7CD064}"/>
              </a:ext>
            </a:extLst>
          </p:cNvPr>
          <p:cNvSpPr txBox="1"/>
          <p:nvPr/>
        </p:nvSpPr>
        <p:spPr>
          <a:xfrm>
            <a:off x="5829151" y="3559894"/>
            <a:ext cx="5585903" cy="438582"/>
          </a:xfrm>
          <a:prstGeom prst="rect">
            <a:avLst/>
          </a:prstGeom>
          <a:solidFill>
            <a:schemeClr val="bg1"/>
          </a:solidFill>
        </p:spPr>
        <p:txBody>
          <a:bodyPr wrap="square" rtlCol="0">
            <a:spAutoFit/>
          </a:bodyPr>
          <a:lstStyle/>
          <a:p>
            <a:r>
              <a:rPr lang="de-DE" sz="1200" dirty="0"/>
              <a:t>Dann sagte er: Jesus, denk an mich, wenn du in dein Reich kommst!</a:t>
            </a:r>
          </a:p>
          <a:p>
            <a:pPr algn="r"/>
            <a:r>
              <a:rPr lang="de-DE" sz="1050" dirty="0"/>
              <a:t>Lukas 23,42</a:t>
            </a:r>
          </a:p>
        </p:txBody>
      </p:sp>
      <p:pic>
        <p:nvPicPr>
          <p:cNvPr id="11" name="Grafik 10">
            <a:extLst>
              <a:ext uri="{FF2B5EF4-FFF2-40B4-BE49-F238E27FC236}">
                <a16:creationId xmlns:a16="http://schemas.microsoft.com/office/drawing/2014/main" id="{2DBAD934-BEE7-57C7-38BE-39D296CC1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92" y="1166185"/>
            <a:ext cx="4476008" cy="5245067"/>
          </a:xfrm>
          <a:prstGeom prst="rect">
            <a:avLst/>
          </a:prstGeom>
        </p:spPr>
      </p:pic>
      <p:sp>
        <p:nvSpPr>
          <p:cNvPr id="15" name="Textfeld 14">
            <a:extLst>
              <a:ext uri="{FF2B5EF4-FFF2-40B4-BE49-F238E27FC236}">
                <a16:creationId xmlns:a16="http://schemas.microsoft.com/office/drawing/2014/main" id="{1BB43443-C507-55DA-FDCC-7462B1FCEFFE}"/>
              </a:ext>
            </a:extLst>
          </p:cNvPr>
          <p:cNvSpPr txBox="1"/>
          <p:nvPr/>
        </p:nvSpPr>
        <p:spPr>
          <a:xfrm>
            <a:off x="6162127" y="1977524"/>
            <a:ext cx="2485818" cy="276999"/>
          </a:xfrm>
          <a:prstGeom prst="rect">
            <a:avLst/>
          </a:prstGeom>
          <a:solidFill>
            <a:schemeClr val="tx2">
              <a:lumMod val="10000"/>
              <a:lumOff val="90000"/>
            </a:schemeClr>
          </a:solidFill>
        </p:spPr>
        <p:txBody>
          <a:bodyPr wrap="square" rtlCol="0">
            <a:spAutoFit/>
          </a:bodyPr>
          <a:lstStyle/>
          <a:p>
            <a:r>
              <a:rPr lang="de-DE" sz="1200" dirty="0" err="1"/>
              <a:t>Dysmas</a:t>
            </a:r>
            <a:r>
              <a:rPr lang="de-DE" sz="1200" dirty="0"/>
              <a:t> erkennt sein Unrecht!</a:t>
            </a:r>
          </a:p>
        </p:txBody>
      </p:sp>
      <p:sp>
        <p:nvSpPr>
          <p:cNvPr id="18" name="Textfeld 17">
            <a:extLst>
              <a:ext uri="{FF2B5EF4-FFF2-40B4-BE49-F238E27FC236}">
                <a16:creationId xmlns:a16="http://schemas.microsoft.com/office/drawing/2014/main" id="{ABD9130F-6F30-DD70-DC39-0BF4FAC84D78}"/>
              </a:ext>
            </a:extLst>
          </p:cNvPr>
          <p:cNvSpPr txBox="1"/>
          <p:nvPr/>
        </p:nvSpPr>
        <p:spPr>
          <a:xfrm>
            <a:off x="6162127" y="2331054"/>
            <a:ext cx="2485818" cy="276999"/>
          </a:xfrm>
          <a:prstGeom prst="rect">
            <a:avLst/>
          </a:prstGeom>
          <a:solidFill>
            <a:schemeClr val="tx2">
              <a:lumMod val="10000"/>
              <a:lumOff val="90000"/>
            </a:schemeClr>
          </a:solidFill>
        </p:spPr>
        <p:txBody>
          <a:bodyPr wrap="square" rtlCol="0">
            <a:spAutoFit/>
          </a:bodyPr>
          <a:lstStyle/>
          <a:p>
            <a:r>
              <a:rPr lang="de-DE" sz="1200" dirty="0" err="1"/>
              <a:t>Dysmas</a:t>
            </a:r>
            <a:r>
              <a:rPr lang="de-DE" sz="1200" dirty="0"/>
              <a:t> gibt seine Verbrechen zu.</a:t>
            </a:r>
          </a:p>
        </p:txBody>
      </p:sp>
      <p:sp>
        <p:nvSpPr>
          <p:cNvPr id="19" name="Textfeld 18">
            <a:extLst>
              <a:ext uri="{FF2B5EF4-FFF2-40B4-BE49-F238E27FC236}">
                <a16:creationId xmlns:a16="http://schemas.microsoft.com/office/drawing/2014/main" id="{D37076A7-C04E-6050-7AE7-C06C256B1E5A}"/>
              </a:ext>
            </a:extLst>
          </p:cNvPr>
          <p:cNvSpPr txBox="1"/>
          <p:nvPr/>
        </p:nvSpPr>
        <p:spPr>
          <a:xfrm>
            <a:off x="6162127" y="2684964"/>
            <a:ext cx="2485818" cy="276999"/>
          </a:xfrm>
          <a:prstGeom prst="rect">
            <a:avLst/>
          </a:prstGeom>
          <a:solidFill>
            <a:schemeClr val="tx2">
              <a:lumMod val="10000"/>
              <a:lumOff val="90000"/>
            </a:schemeClr>
          </a:solidFill>
        </p:spPr>
        <p:txBody>
          <a:bodyPr wrap="square" rtlCol="0">
            <a:spAutoFit/>
          </a:bodyPr>
          <a:lstStyle/>
          <a:p>
            <a:r>
              <a:rPr lang="de-DE" sz="1200" dirty="0" err="1"/>
              <a:t>Dysmas</a:t>
            </a:r>
            <a:r>
              <a:rPr lang="de-DE" sz="1200" dirty="0"/>
              <a:t> </a:t>
            </a:r>
            <a:r>
              <a:rPr lang="de-DE" sz="1200" b="1" dirty="0"/>
              <a:t>bereut</a:t>
            </a:r>
            <a:r>
              <a:rPr lang="de-DE" sz="1200" dirty="0"/>
              <a:t>, was er getan hat!</a:t>
            </a:r>
          </a:p>
        </p:txBody>
      </p:sp>
      <p:sp>
        <p:nvSpPr>
          <p:cNvPr id="21" name="Textfeld 20">
            <a:extLst>
              <a:ext uri="{FF2B5EF4-FFF2-40B4-BE49-F238E27FC236}">
                <a16:creationId xmlns:a16="http://schemas.microsoft.com/office/drawing/2014/main" id="{D617532D-AD38-D0A7-9D92-7D621D99AFF5}"/>
              </a:ext>
            </a:extLst>
          </p:cNvPr>
          <p:cNvSpPr txBox="1"/>
          <p:nvPr/>
        </p:nvSpPr>
        <p:spPr>
          <a:xfrm>
            <a:off x="6151150" y="3040969"/>
            <a:ext cx="3719526" cy="276999"/>
          </a:xfrm>
          <a:prstGeom prst="rect">
            <a:avLst/>
          </a:prstGeom>
          <a:solidFill>
            <a:schemeClr val="tx2">
              <a:lumMod val="10000"/>
              <a:lumOff val="90000"/>
            </a:schemeClr>
          </a:solidFill>
        </p:spPr>
        <p:txBody>
          <a:bodyPr wrap="square" rtlCol="0">
            <a:spAutoFit/>
          </a:bodyPr>
          <a:lstStyle/>
          <a:p>
            <a:r>
              <a:rPr lang="de-DE" sz="1200" dirty="0" err="1"/>
              <a:t>Dysmas</a:t>
            </a:r>
            <a:r>
              <a:rPr lang="de-DE" sz="1200" dirty="0"/>
              <a:t> erkennt Jesus als den Gerechten!</a:t>
            </a:r>
          </a:p>
        </p:txBody>
      </p:sp>
      <p:sp>
        <p:nvSpPr>
          <p:cNvPr id="22" name="Textfeld 21">
            <a:extLst>
              <a:ext uri="{FF2B5EF4-FFF2-40B4-BE49-F238E27FC236}">
                <a16:creationId xmlns:a16="http://schemas.microsoft.com/office/drawing/2014/main" id="{8F9288B8-841C-D378-5B99-01E6B39B6AF9}"/>
              </a:ext>
            </a:extLst>
          </p:cNvPr>
          <p:cNvSpPr txBox="1"/>
          <p:nvPr/>
        </p:nvSpPr>
        <p:spPr>
          <a:xfrm>
            <a:off x="6162127" y="4129422"/>
            <a:ext cx="2485818" cy="276999"/>
          </a:xfrm>
          <a:prstGeom prst="rect">
            <a:avLst/>
          </a:prstGeom>
          <a:solidFill>
            <a:schemeClr val="tx2">
              <a:lumMod val="10000"/>
              <a:lumOff val="90000"/>
            </a:schemeClr>
          </a:solidFill>
        </p:spPr>
        <p:txBody>
          <a:bodyPr wrap="square" rtlCol="0">
            <a:spAutoFit/>
          </a:bodyPr>
          <a:lstStyle/>
          <a:p>
            <a:r>
              <a:rPr lang="de-DE" sz="1200" dirty="0" err="1"/>
              <a:t>Dysmas</a:t>
            </a:r>
            <a:r>
              <a:rPr lang="de-DE" sz="1200" dirty="0"/>
              <a:t> </a:t>
            </a:r>
            <a:r>
              <a:rPr lang="de-DE" sz="1200" b="1" dirty="0"/>
              <a:t>bittet um Vergebung</a:t>
            </a:r>
            <a:r>
              <a:rPr lang="de-DE" sz="1200" dirty="0"/>
              <a:t>!</a:t>
            </a:r>
          </a:p>
        </p:txBody>
      </p:sp>
      <p:sp>
        <p:nvSpPr>
          <p:cNvPr id="23" name="Textfeld 22">
            <a:extLst>
              <a:ext uri="{FF2B5EF4-FFF2-40B4-BE49-F238E27FC236}">
                <a16:creationId xmlns:a16="http://schemas.microsoft.com/office/drawing/2014/main" id="{5ABAE0CB-C26C-DD93-990C-0F4F2740548D}"/>
              </a:ext>
            </a:extLst>
          </p:cNvPr>
          <p:cNvSpPr txBox="1"/>
          <p:nvPr/>
        </p:nvSpPr>
        <p:spPr>
          <a:xfrm>
            <a:off x="5814776" y="4911379"/>
            <a:ext cx="5585903" cy="623248"/>
          </a:xfrm>
          <a:prstGeom prst="rect">
            <a:avLst/>
          </a:prstGeom>
          <a:solidFill>
            <a:schemeClr val="bg1"/>
          </a:solidFill>
        </p:spPr>
        <p:txBody>
          <a:bodyPr wrap="square" rtlCol="0">
            <a:spAutoFit/>
          </a:bodyPr>
          <a:lstStyle/>
          <a:p>
            <a:r>
              <a:rPr lang="de-DE" sz="1200" dirty="0"/>
              <a:t>Jesus antwortete ihm: </a:t>
            </a:r>
            <a:r>
              <a:rPr lang="de-DE" sz="1200" b="1" dirty="0">
                <a:solidFill>
                  <a:srgbClr val="FF0000"/>
                </a:solidFill>
              </a:rPr>
              <a:t>Amen, ich sage dir: </a:t>
            </a:r>
            <a:br>
              <a:rPr lang="de-DE" sz="1200" b="1" dirty="0">
                <a:solidFill>
                  <a:srgbClr val="FF0000"/>
                </a:solidFill>
              </a:rPr>
            </a:br>
            <a:r>
              <a:rPr lang="de-DE" sz="1200" b="1" dirty="0">
                <a:solidFill>
                  <a:srgbClr val="FF0000"/>
                </a:solidFill>
              </a:rPr>
              <a:t>Heute noch wirst du mit mir im Paradies sein. </a:t>
            </a:r>
          </a:p>
          <a:p>
            <a:pPr algn="r"/>
            <a:r>
              <a:rPr lang="de-DE" sz="1050" dirty="0"/>
              <a:t>Lukas 23,43</a:t>
            </a:r>
          </a:p>
        </p:txBody>
      </p:sp>
      <p:sp>
        <p:nvSpPr>
          <p:cNvPr id="24" name="Textfeld 23">
            <a:extLst>
              <a:ext uri="{FF2B5EF4-FFF2-40B4-BE49-F238E27FC236}">
                <a16:creationId xmlns:a16="http://schemas.microsoft.com/office/drawing/2014/main" id="{BD87AD04-1B58-6605-7939-1A6B2F7334FE}"/>
              </a:ext>
            </a:extLst>
          </p:cNvPr>
          <p:cNvSpPr txBox="1"/>
          <p:nvPr/>
        </p:nvSpPr>
        <p:spPr>
          <a:xfrm>
            <a:off x="5814776" y="5754914"/>
            <a:ext cx="2833170" cy="830997"/>
          </a:xfrm>
          <a:prstGeom prst="rect">
            <a:avLst/>
          </a:prstGeom>
          <a:solidFill>
            <a:schemeClr val="bg1"/>
          </a:solidFill>
        </p:spPr>
        <p:txBody>
          <a:bodyPr wrap="square" rtlCol="0">
            <a:spAutoFit/>
          </a:bodyPr>
          <a:lstStyle/>
          <a:p>
            <a:r>
              <a:rPr lang="de-DE" sz="800" dirty="0"/>
              <a:t>Im </a:t>
            </a:r>
            <a:r>
              <a:rPr lang="de-DE" sz="800" u="sng" dirty="0">
                <a:hlinkClick r:id="rId6" tooltip="Arabisches Kindheitsevangelium"/>
              </a:rPr>
              <a:t>arabischen Kindheitsevangelium</a:t>
            </a:r>
            <a:r>
              <a:rPr lang="de-DE" sz="800" dirty="0"/>
              <a:t> aus dem 6. Jahrhundert ist er der Räuber, der </a:t>
            </a:r>
            <a:r>
              <a:rPr lang="de-DE" sz="800" u="sng" dirty="0">
                <a:hlinkClick r:id="rId7" tooltip="Josef von Nazaret"/>
              </a:rPr>
              <a:t>Josef</a:t>
            </a:r>
            <a:r>
              <a:rPr lang="de-DE" sz="800" dirty="0"/>
              <a:t> und </a:t>
            </a:r>
            <a:r>
              <a:rPr lang="de-DE" sz="800" u="sng" dirty="0">
                <a:hlinkClick r:id="rId8" tooltip="Maria (Mutter Jesu)"/>
              </a:rPr>
              <a:t>Maria</a:t>
            </a:r>
            <a:r>
              <a:rPr lang="de-DE" sz="800" dirty="0"/>
              <a:t> auf der </a:t>
            </a:r>
            <a:r>
              <a:rPr lang="de-DE" sz="800" u="sng" dirty="0">
                <a:hlinkClick r:id="rId9" tooltip="Flucht nach Ägypten"/>
              </a:rPr>
              <a:t>Flucht nach Ägypten</a:t>
            </a:r>
            <a:r>
              <a:rPr lang="de-DE" sz="800" dirty="0"/>
              <a:t> in sein Haus aufgenommen haben soll. Deshalb soll ihm bei der Hinrichtung die Gnade der vollkommenen Reue zuteilgeworden sein. Sein Kreuz soll nach </a:t>
            </a:r>
            <a:r>
              <a:rPr lang="de-DE" sz="800" u="sng" dirty="0">
                <a:hlinkClick r:id="rId10" tooltip="Zypern"/>
              </a:rPr>
              <a:t>Zypern</a:t>
            </a:r>
            <a:r>
              <a:rPr lang="de-DE" sz="800" dirty="0"/>
              <a:t> gelangt sein, wo </a:t>
            </a:r>
            <a:r>
              <a:rPr lang="de-DE" sz="800" dirty="0" err="1"/>
              <a:t>Dismas</a:t>
            </a:r>
            <a:r>
              <a:rPr lang="de-DE" sz="800" dirty="0"/>
              <a:t> besonders verehrt wird. </a:t>
            </a:r>
          </a:p>
        </p:txBody>
      </p:sp>
      <p:sp>
        <p:nvSpPr>
          <p:cNvPr id="25" name="Textfeld 24">
            <a:extLst>
              <a:ext uri="{FF2B5EF4-FFF2-40B4-BE49-F238E27FC236}">
                <a16:creationId xmlns:a16="http://schemas.microsoft.com/office/drawing/2014/main" id="{2439D530-96D8-6C12-3A3A-9A39EA7D059E}"/>
              </a:ext>
            </a:extLst>
          </p:cNvPr>
          <p:cNvSpPr txBox="1"/>
          <p:nvPr/>
        </p:nvSpPr>
        <p:spPr>
          <a:xfrm>
            <a:off x="8796188" y="5754914"/>
            <a:ext cx="2833170" cy="923330"/>
          </a:xfrm>
          <a:prstGeom prst="rect">
            <a:avLst/>
          </a:prstGeom>
          <a:solidFill>
            <a:schemeClr val="bg1"/>
          </a:solidFill>
        </p:spPr>
        <p:txBody>
          <a:bodyPr wrap="square" rtlCol="0">
            <a:spAutoFit/>
          </a:bodyPr>
          <a:lstStyle/>
          <a:p>
            <a:r>
              <a:rPr lang="de-DE" sz="900" dirty="0" err="1"/>
              <a:t>Dysmas</a:t>
            </a:r>
            <a:r>
              <a:rPr lang="de-DE" sz="900" dirty="0"/>
              <a:t> wird in den Ostkirchen oft auf Ikonen dargestellt; da er bei der Kreuzigung der Schächer auf der rechten Seite Jesu war, wird bei Kreuzigungsikonen der Kopf Jesu nach rechts geneigt gezeigt, womit die Annahme des Sünders durch seine vollkommene Reue symbolisiert wird. </a:t>
            </a:r>
            <a:endParaRPr lang="de-DE" sz="100" dirty="0"/>
          </a:p>
        </p:txBody>
      </p:sp>
      <p:sp>
        <p:nvSpPr>
          <p:cNvPr id="28" name="Textfeld 27">
            <a:extLst>
              <a:ext uri="{FF2B5EF4-FFF2-40B4-BE49-F238E27FC236}">
                <a16:creationId xmlns:a16="http://schemas.microsoft.com/office/drawing/2014/main" id="{1771B5DE-911D-5943-BD66-C3EF8C24AF8F}"/>
              </a:ext>
            </a:extLst>
          </p:cNvPr>
          <p:cNvSpPr txBox="1"/>
          <p:nvPr/>
        </p:nvSpPr>
        <p:spPr>
          <a:xfrm>
            <a:off x="1580250" y="5758216"/>
            <a:ext cx="3089282" cy="784830"/>
          </a:xfrm>
          <a:prstGeom prst="rect">
            <a:avLst/>
          </a:prstGeom>
          <a:solidFill>
            <a:schemeClr val="bg1"/>
          </a:solidFill>
        </p:spPr>
        <p:txBody>
          <a:bodyPr wrap="square" rtlCol="0">
            <a:spAutoFit/>
          </a:bodyPr>
          <a:lstStyle/>
          <a:p>
            <a:r>
              <a:rPr lang="de-DE" sz="900" dirty="0"/>
              <a:t>Nach dieser apokryphen Erzählung soll der </a:t>
            </a:r>
            <a:r>
              <a:rPr lang="de-DE" sz="900" u="sng" dirty="0">
                <a:hlinkClick r:id="rId11" tooltip="Erzengel Michael"/>
              </a:rPr>
              <a:t>Erzengel Michael</a:t>
            </a:r>
            <a:r>
              <a:rPr lang="de-DE" sz="900" dirty="0"/>
              <a:t> den </a:t>
            </a:r>
            <a:r>
              <a:rPr lang="de-DE" sz="900" dirty="0" err="1"/>
              <a:t>Dismas</a:t>
            </a:r>
            <a:r>
              <a:rPr lang="de-DE" sz="900" dirty="0"/>
              <a:t> mitsamt seinem Kreuz im Paradies empfangen haben, vermutlich deshalb ist das Attribut des </a:t>
            </a:r>
            <a:r>
              <a:rPr lang="de-DE" sz="900" dirty="0" err="1"/>
              <a:t>Dismas</a:t>
            </a:r>
            <a:r>
              <a:rPr lang="de-DE" sz="900" dirty="0"/>
              <a:t> seit der alten Kirche der Kreuzstab oder das „</a:t>
            </a:r>
            <a:r>
              <a:rPr lang="de-DE" sz="900" dirty="0" err="1"/>
              <a:t>Schächerkreuz</a:t>
            </a:r>
            <a:r>
              <a:rPr lang="de-DE" sz="900" dirty="0"/>
              <a:t>“. </a:t>
            </a:r>
            <a:endParaRPr lang="de-DE" sz="100" dirty="0"/>
          </a:p>
        </p:txBody>
      </p:sp>
    </p:spTree>
    <p:custDataLst>
      <p:tags r:id="rId1"/>
    </p:custDataLst>
    <p:extLst>
      <p:ext uri="{BB962C8B-B14F-4D97-AF65-F5344CB8AC3E}">
        <p14:creationId xmlns:p14="http://schemas.microsoft.com/office/powerpoint/2010/main" val="42691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0" grpId="0" animBg="1"/>
      <p:bldP spid="15" grpId="0" animBg="1"/>
      <p:bldP spid="18" grpId="0" animBg="1"/>
      <p:bldP spid="19" grpId="0" animBg="1"/>
      <p:bldP spid="21" grpId="0" animBg="1"/>
      <p:bldP spid="22" grpId="0" animBg="1"/>
      <p:bldP spid="23" grpId="0" animBg="1"/>
      <p:bldP spid="24" grpId="0" animBg="1"/>
      <p:bldP spid="25"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4.4"/>
</p:tagLst>
</file>

<file path=ppt/tags/tag2.xml><?xml version="1.0" encoding="utf-8"?>
<p:tagLst xmlns:a="http://schemas.openxmlformats.org/drawingml/2006/main" xmlns:r="http://schemas.openxmlformats.org/officeDocument/2006/relationships" xmlns:p="http://schemas.openxmlformats.org/presentationml/2006/main">
  <p:tag name="TIMING" val="|1.6|2.9"/>
</p:tagLst>
</file>

<file path=ppt/tags/tag3.xml><?xml version="1.0" encoding="utf-8"?>
<p:tagLst xmlns:a="http://schemas.openxmlformats.org/drawingml/2006/main" xmlns:r="http://schemas.openxmlformats.org/officeDocument/2006/relationships" xmlns:p="http://schemas.openxmlformats.org/presentationml/2006/main">
  <p:tag name="TIMING" val="|1.6|2.9"/>
</p:tagLst>
</file>

<file path=ppt/tags/tag4.xml><?xml version="1.0" encoding="utf-8"?>
<p:tagLst xmlns:a="http://schemas.openxmlformats.org/drawingml/2006/main" xmlns:r="http://schemas.openxmlformats.org/officeDocument/2006/relationships" xmlns:p="http://schemas.openxmlformats.org/presentationml/2006/main">
  <p:tag name="TIMING" val="|1.6|2.9"/>
</p:tagLst>
</file>

<file path=ppt/tags/tag5.xml><?xml version="1.0" encoding="utf-8"?>
<p:tagLst xmlns:a="http://schemas.openxmlformats.org/drawingml/2006/main" xmlns:r="http://schemas.openxmlformats.org/officeDocument/2006/relationships" xmlns:p="http://schemas.openxmlformats.org/presentationml/2006/main">
  <p:tag name="TIMING" val="|1.6|2.9"/>
</p:tagLst>
</file>

<file path=ppt/tags/tag6.xml><?xml version="1.0" encoding="utf-8"?>
<p:tagLst xmlns:a="http://schemas.openxmlformats.org/drawingml/2006/main" xmlns:r="http://schemas.openxmlformats.org/officeDocument/2006/relationships" xmlns:p="http://schemas.openxmlformats.org/presentationml/2006/main">
  <p:tag name="TIMING" val="|1.6|2.9"/>
</p:tagLst>
</file>

<file path=ppt/tags/tag7.xml><?xml version="1.0" encoding="utf-8"?>
<p:tagLst xmlns:a="http://schemas.openxmlformats.org/drawingml/2006/main" xmlns:r="http://schemas.openxmlformats.org/officeDocument/2006/relationships" xmlns:p="http://schemas.openxmlformats.org/presentationml/2006/main">
  <p:tag name="TIMING" val="|1.6|2.9"/>
</p:tagLst>
</file>

<file path=ppt/tags/tag8.xml><?xml version="1.0" encoding="utf-8"?>
<p:tagLst xmlns:a="http://schemas.openxmlformats.org/drawingml/2006/main" xmlns:r="http://schemas.openxmlformats.org/officeDocument/2006/relationships" xmlns:p="http://schemas.openxmlformats.org/presentationml/2006/main">
  <p:tag name="TIMING" val="|1.6|2.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488</Words>
  <Application>Microsoft Office PowerPoint</Application>
  <PresentationFormat>Breitbild</PresentationFormat>
  <Paragraphs>52</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Aptos</vt:lpstr>
      <vt:lpstr>Aptos Display</vt:lpstr>
      <vt:lpstr>Arial</vt:lpstr>
      <vt:lpstr>Office</vt:lpstr>
      <vt:lpstr>Du bist erlöst</vt:lpstr>
      <vt:lpstr>Aus Sünde wird Vergebung</vt:lpstr>
      <vt:lpstr>Aus Hass wurde Liebe</vt:lpstr>
      <vt:lpstr>Aus Schmerz wird Freude</vt:lpstr>
      <vt:lpstr>Aus dem Tod wird Leben</vt:lpstr>
      <vt:lpstr>Jesus sühnte unsere Schuld</vt:lpstr>
      <vt:lpstr>Jesus sühnte unsere Schuld</vt:lpstr>
      <vt:lpstr>Jesus sühnte unsere Schuld</vt:lpstr>
      <vt:lpstr>Jesus sühnte unsere Schuld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Kunibert Stitz</dc:creator>
  <cp:lastModifiedBy>Kunibert Stitz</cp:lastModifiedBy>
  <cp:revision>2</cp:revision>
  <dcterms:created xsi:type="dcterms:W3CDTF">2025-06-01T07:31:59Z</dcterms:created>
  <dcterms:modified xsi:type="dcterms:W3CDTF">2026-04-06T17:28:19Z</dcterms:modified>
</cp:coreProperties>
</file>