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28"/>
  </p:notesMasterIdLst>
  <p:sldIdLst>
    <p:sldId id="281" r:id="rId2"/>
    <p:sldId id="256" r:id="rId3"/>
    <p:sldId id="257" r:id="rId4"/>
    <p:sldId id="258" r:id="rId5"/>
    <p:sldId id="259" r:id="rId6"/>
    <p:sldId id="260" r:id="rId7"/>
    <p:sldId id="261" r:id="rId8"/>
    <p:sldId id="279" r:id="rId9"/>
    <p:sldId id="262" r:id="rId10"/>
    <p:sldId id="28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1" autoAdjust="0"/>
    <p:restoredTop sz="94660"/>
  </p:normalViewPr>
  <p:slideViewPr>
    <p:cSldViewPr>
      <p:cViewPr varScale="1">
        <p:scale>
          <a:sx n="73" d="100"/>
          <a:sy n="73" d="100"/>
        </p:scale>
        <p:origin x="-12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A85C192-2028-4709-9E8A-4379FD7EE3B3}" type="datetimeFigureOut">
              <a:rPr lang="de-DE"/>
              <a:pPr>
                <a:defRPr/>
              </a:pPr>
              <a:t>18.09.2014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14B661-3D42-4DAC-98A7-BC35292CEC5D}" type="slidenum">
              <a:rPr lang="de-AT"/>
              <a:pPr>
                <a:defRPr/>
              </a:pPr>
              <a:t>‹Nr.›</a:t>
            </a:fld>
            <a:endParaRPr lang="de-A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p:spPr>
      </p:sp>
      <p:sp>
        <p:nvSpPr>
          <p:cNvPr id="307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07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63AF35-2D76-4D85-86ED-C93F0D196806}" type="slidenum">
              <a:rPr lang="de-AT" smtClean="0"/>
              <a:pPr/>
              <a:t>2</a:t>
            </a:fld>
            <a:endParaRPr lang="de-A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99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DE4120-71AB-4CBC-9F64-0E6DC663712B}" type="slidenum">
              <a:rPr lang="de-AT" smtClean="0"/>
              <a:pPr/>
              <a:t>11</a:t>
            </a:fld>
            <a:endParaRPr lang="de-A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09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B7288-12AA-43AB-9680-8A143EEC546A}" type="slidenum">
              <a:rPr lang="de-AT" smtClean="0"/>
              <a:pPr/>
              <a:t>12</a:t>
            </a:fld>
            <a:endParaRPr lang="de-A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19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DD7A3B-F58B-4F4E-A5C5-BDF737477B53}" type="slidenum">
              <a:rPr lang="de-AT" smtClean="0"/>
              <a:pPr/>
              <a:t>13</a:t>
            </a:fld>
            <a:endParaRPr lang="de-A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p:spPr>
      </p:sp>
      <p:sp>
        <p:nvSpPr>
          <p:cNvPr id="430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30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0C65B7-338E-44E1-8764-38A7CA0C9A9F}" type="slidenum">
              <a:rPr lang="de-AT" smtClean="0"/>
              <a:pPr/>
              <a:t>14</a:t>
            </a:fld>
            <a:endParaRPr lang="de-A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40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A36FDB-8578-47F7-AB8D-42CF89F0259F}" type="slidenum">
              <a:rPr lang="de-AT" smtClean="0"/>
              <a:pPr/>
              <a:t>15</a:t>
            </a:fld>
            <a:endParaRPr lang="de-A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50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8C3FF-D754-4E9B-830A-8FCF69DE0540}" type="slidenum">
              <a:rPr lang="de-AT" smtClean="0"/>
              <a:pPr/>
              <a:t>16</a:t>
            </a:fld>
            <a:endParaRPr lang="de-A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p:spPr>
      </p:sp>
      <p:sp>
        <p:nvSpPr>
          <p:cNvPr id="460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60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1BD16-CFBF-4D72-9D7B-0BA95AE9E3C6}" type="slidenum">
              <a:rPr lang="de-AT" smtClean="0"/>
              <a:pPr/>
              <a:t>17</a:t>
            </a:fld>
            <a:endParaRPr lang="de-A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FF2CCD-E700-46C8-B3A4-8D020069485A}" type="slidenum">
              <a:rPr lang="de-AT" smtClean="0"/>
              <a:pPr/>
              <a:t>18</a:t>
            </a:fld>
            <a:endParaRPr lang="de-A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p:spPr>
      </p:sp>
      <p:sp>
        <p:nvSpPr>
          <p:cNvPr id="481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81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8D3F0B-9B19-48F2-9126-C106AAE8F46F}" type="slidenum">
              <a:rPr lang="de-AT" smtClean="0"/>
              <a:pPr/>
              <a:t>19</a:t>
            </a:fld>
            <a:endParaRPr lang="de-A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91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E9ADF-0CEC-4949-B3A9-C7C38A9A7AE6}" type="slidenum">
              <a:rPr lang="de-AT" smtClean="0"/>
              <a:pPr/>
              <a:t>20</a:t>
            </a:fld>
            <a:endParaRPr lang="de-A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p:spPr>
      </p:sp>
      <p:sp>
        <p:nvSpPr>
          <p:cNvPr id="317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17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3EDB53-A7EA-4DBC-833A-D1471C18A994}" type="slidenum">
              <a:rPr lang="de-AT" smtClean="0"/>
              <a:pPr/>
              <a:t>3</a:t>
            </a:fld>
            <a:endParaRPr lang="de-A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01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FF07F5-3E63-490B-BD02-F9EA567D4BA4}" type="slidenum">
              <a:rPr lang="de-AT" smtClean="0"/>
              <a:pPr/>
              <a:t>21</a:t>
            </a:fld>
            <a:endParaRPr lang="de-A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12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42FFC9-4EBB-4234-A108-F74F23418157}" type="slidenum">
              <a:rPr lang="de-AT" smtClean="0"/>
              <a:pPr/>
              <a:t>22</a:t>
            </a:fld>
            <a:endParaRPr lang="de-A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22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45EAB8-5BE6-4A5B-8436-BB902DFDCD77}" type="slidenum">
              <a:rPr lang="de-AT" smtClean="0"/>
              <a:pPr/>
              <a:t>23</a:t>
            </a:fld>
            <a:endParaRPr lang="de-A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DD6204-1FA7-408F-931C-5ACD3AC4BC65}" type="slidenum">
              <a:rPr lang="de-AT" smtClean="0"/>
              <a:pPr/>
              <a:t>24</a:t>
            </a:fld>
            <a:endParaRPr lang="de-A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42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A8B51-2D41-4281-90DF-3C13FE586EB8}" type="slidenum">
              <a:rPr lang="de-AT" smtClean="0"/>
              <a:pPr/>
              <a:t>25</a:t>
            </a:fld>
            <a:endParaRPr lang="de-A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53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B07B1B-2252-4ABD-A48C-D05ED7714975}" type="slidenum">
              <a:rPr lang="de-AT" smtClean="0"/>
              <a:pPr/>
              <a:t>26</a:t>
            </a:fld>
            <a:endParaRPr lang="de-A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p:spPr>
      </p:sp>
      <p:sp>
        <p:nvSpPr>
          <p:cNvPr id="327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27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E1B4F-1917-4D83-9E0B-EC541797CB4B}" type="slidenum">
              <a:rPr lang="de-AT" smtClean="0"/>
              <a:pPr/>
              <a:t>4</a:t>
            </a:fld>
            <a:endParaRPr lang="de-A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37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A0D447-54DD-44BC-949C-1BD4EAA34EEA}" type="slidenum">
              <a:rPr lang="de-AT" smtClean="0"/>
              <a:pPr/>
              <a:t>5</a:t>
            </a:fld>
            <a:endParaRPr lang="de-A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48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99278C-90BB-4DCC-9FE6-674FA890E4EC}" type="slidenum">
              <a:rPr lang="de-AT" smtClean="0"/>
              <a:pPr/>
              <a:t>6</a:t>
            </a:fld>
            <a:endParaRPr lang="de-A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p:spPr>
      </p:sp>
      <p:sp>
        <p:nvSpPr>
          <p:cNvPr id="358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58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C85FF7-9947-4774-9C77-38D39723F4DE}" type="slidenum">
              <a:rPr lang="de-AT" smtClean="0"/>
              <a:pPr/>
              <a:t>7</a:t>
            </a:fld>
            <a:endParaRPr lang="de-A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68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173F61-BA66-405F-8B68-3AEAB6AADFF6}" type="slidenum">
              <a:rPr lang="de-AT" smtClean="0"/>
              <a:pPr/>
              <a:t>8</a:t>
            </a:fld>
            <a:endParaRPr lang="de-A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DF858D-CD1C-498F-A6A7-8514E93344F3}" type="slidenum">
              <a:rPr lang="de-AT" smtClean="0"/>
              <a:pPr/>
              <a:t>9</a:t>
            </a:fld>
            <a:endParaRPr lang="de-A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89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AADF3A-52E1-4349-AC26-175B1A89D0F6}" type="slidenum">
              <a:rPr lang="de-AT" smtClean="0"/>
              <a:pPr/>
              <a:t>10</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de-AT"/>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de-AT"/>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de-AT"/>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de-AT"/>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de-AT"/>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de-AT"/>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de-AT"/>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de-AT"/>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de-AT"/>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de-AT"/>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de-AT"/>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de-AT"/>
            </a:p>
          </p:txBody>
        </p:sp>
      </p:grpSp>
      <p:sp>
        <p:nvSpPr>
          <p:cNvPr id="389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de-DE"/>
              <a:t>Titelmasterformat durch Klicken bearbeiten</a:t>
            </a:r>
          </a:p>
        </p:txBody>
      </p:sp>
      <p:sp>
        <p:nvSpPr>
          <p:cNvPr id="389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de-DE"/>
              <a:t>Formatvorlage des Untertitelmasters durch Klicken bearbeiten</a:t>
            </a:r>
          </a:p>
        </p:txBody>
      </p:sp>
      <p:sp>
        <p:nvSpPr>
          <p:cNvPr id="20" name="Rectangle 20"/>
          <p:cNvSpPr>
            <a:spLocks noGrp="1" noChangeArrowheads="1"/>
          </p:cNvSpPr>
          <p:nvPr>
            <p:ph type="dt" sz="quarter" idx="10"/>
          </p:nvPr>
        </p:nvSpPr>
        <p:spPr/>
        <p:txBody>
          <a:bodyPr/>
          <a:lstStyle>
            <a:lvl1pPr>
              <a:defRPr/>
            </a:lvl1pPr>
          </a:lstStyle>
          <a:p>
            <a:pPr>
              <a:defRPr/>
            </a:pPr>
            <a:endParaRPr lang="de-DE"/>
          </a:p>
        </p:txBody>
      </p:sp>
      <p:sp>
        <p:nvSpPr>
          <p:cNvPr id="21" name="Rectangle 21"/>
          <p:cNvSpPr>
            <a:spLocks noGrp="1" noChangeArrowheads="1"/>
          </p:cNvSpPr>
          <p:nvPr>
            <p:ph type="ftr" sz="quarter" idx="11"/>
          </p:nvPr>
        </p:nvSpPr>
        <p:spPr/>
        <p:txBody>
          <a:bodyPr/>
          <a:lstStyle>
            <a:lvl1pPr>
              <a:defRPr/>
            </a:lvl1pPr>
          </a:lstStyle>
          <a:p>
            <a:pPr>
              <a:defRPr/>
            </a:pPr>
            <a:endParaRPr lang="de-DE"/>
          </a:p>
        </p:txBody>
      </p:sp>
      <p:sp>
        <p:nvSpPr>
          <p:cNvPr id="22" name="Rectangle 22"/>
          <p:cNvSpPr>
            <a:spLocks noGrp="1" noChangeArrowheads="1"/>
          </p:cNvSpPr>
          <p:nvPr>
            <p:ph type="sldNum" sz="quarter" idx="12"/>
          </p:nvPr>
        </p:nvSpPr>
        <p:spPr/>
        <p:txBody>
          <a:bodyPr/>
          <a:lstStyle>
            <a:lvl1pPr>
              <a:defRPr/>
            </a:lvl1pPr>
          </a:lstStyle>
          <a:p>
            <a:pPr>
              <a:defRPr/>
            </a:pPr>
            <a:fld id="{AB26BFDA-8DCC-4D16-AC2D-D612BBE628CE}" type="slidenum">
              <a:rPr lang="de-DE"/>
              <a:pPr>
                <a:defRPr/>
              </a:pPr>
              <a:t>‹Nr.›</a:t>
            </a:fld>
            <a:endParaRPr lang="de-DE"/>
          </a:p>
        </p:txBody>
      </p:sp>
    </p:spTree>
  </p:cSld>
  <p:clrMapOvr>
    <a:masterClrMapping/>
  </p:clrMapOvr>
  <p:transition spd="slow">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19"/>
          <p:cNvSpPr>
            <a:spLocks noGrp="1" noChangeArrowheads="1"/>
          </p:cNvSpPr>
          <p:nvPr>
            <p:ph type="dt" sz="half" idx="10"/>
          </p:nvPr>
        </p:nvSpPr>
        <p:spPr>
          <a:ln/>
        </p:spPr>
        <p:txBody>
          <a:bodyPr/>
          <a:lstStyle>
            <a:lvl1pPr>
              <a:defRPr/>
            </a:lvl1pPr>
          </a:lstStyle>
          <a:p>
            <a:pPr>
              <a:defRPr/>
            </a:pPr>
            <a:endParaRPr lang="de-DE"/>
          </a:p>
        </p:txBody>
      </p:sp>
      <p:sp>
        <p:nvSpPr>
          <p:cNvPr id="5" name="Rectangle 20"/>
          <p:cNvSpPr>
            <a:spLocks noGrp="1" noChangeArrowheads="1"/>
          </p:cNvSpPr>
          <p:nvPr>
            <p:ph type="ftr" sz="quarter" idx="11"/>
          </p:nvPr>
        </p:nvSpPr>
        <p:spPr>
          <a:ln/>
        </p:spPr>
        <p:txBody>
          <a:bodyPr/>
          <a:lstStyle>
            <a:lvl1pPr>
              <a:defRPr/>
            </a:lvl1pPr>
          </a:lstStyle>
          <a:p>
            <a:pPr>
              <a:defRPr/>
            </a:pPr>
            <a:endParaRPr lang="de-DE"/>
          </a:p>
        </p:txBody>
      </p:sp>
      <p:sp>
        <p:nvSpPr>
          <p:cNvPr id="6" name="Rectangle 21"/>
          <p:cNvSpPr>
            <a:spLocks noGrp="1" noChangeArrowheads="1"/>
          </p:cNvSpPr>
          <p:nvPr>
            <p:ph type="sldNum" sz="quarter" idx="12"/>
          </p:nvPr>
        </p:nvSpPr>
        <p:spPr>
          <a:ln/>
        </p:spPr>
        <p:txBody>
          <a:bodyPr/>
          <a:lstStyle>
            <a:lvl1pPr>
              <a:defRPr/>
            </a:lvl1pPr>
          </a:lstStyle>
          <a:p>
            <a:pPr>
              <a:defRPr/>
            </a:pPr>
            <a:fld id="{5CB05AC6-45C6-45BA-BB99-47962A59B4D8}" type="slidenum">
              <a:rPr lang="de-DE"/>
              <a:pPr>
                <a:defRPr/>
              </a:pPr>
              <a:t>‹Nr.›</a:t>
            </a:fld>
            <a:endParaRPr lang="de-DE"/>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21362"/>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2136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19"/>
          <p:cNvSpPr>
            <a:spLocks noGrp="1" noChangeArrowheads="1"/>
          </p:cNvSpPr>
          <p:nvPr>
            <p:ph type="dt" sz="half" idx="10"/>
          </p:nvPr>
        </p:nvSpPr>
        <p:spPr>
          <a:ln/>
        </p:spPr>
        <p:txBody>
          <a:bodyPr/>
          <a:lstStyle>
            <a:lvl1pPr>
              <a:defRPr/>
            </a:lvl1pPr>
          </a:lstStyle>
          <a:p>
            <a:pPr>
              <a:defRPr/>
            </a:pPr>
            <a:endParaRPr lang="de-DE"/>
          </a:p>
        </p:txBody>
      </p:sp>
      <p:sp>
        <p:nvSpPr>
          <p:cNvPr id="5" name="Rectangle 20"/>
          <p:cNvSpPr>
            <a:spLocks noGrp="1" noChangeArrowheads="1"/>
          </p:cNvSpPr>
          <p:nvPr>
            <p:ph type="ftr" sz="quarter" idx="11"/>
          </p:nvPr>
        </p:nvSpPr>
        <p:spPr>
          <a:ln/>
        </p:spPr>
        <p:txBody>
          <a:bodyPr/>
          <a:lstStyle>
            <a:lvl1pPr>
              <a:defRPr/>
            </a:lvl1pPr>
          </a:lstStyle>
          <a:p>
            <a:pPr>
              <a:defRPr/>
            </a:pPr>
            <a:endParaRPr lang="de-DE"/>
          </a:p>
        </p:txBody>
      </p:sp>
      <p:sp>
        <p:nvSpPr>
          <p:cNvPr id="6" name="Rectangle 21"/>
          <p:cNvSpPr>
            <a:spLocks noGrp="1" noChangeArrowheads="1"/>
          </p:cNvSpPr>
          <p:nvPr>
            <p:ph type="sldNum" sz="quarter" idx="12"/>
          </p:nvPr>
        </p:nvSpPr>
        <p:spPr>
          <a:ln/>
        </p:spPr>
        <p:txBody>
          <a:bodyPr/>
          <a:lstStyle>
            <a:lvl1pPr>
              <a:defRPr/>
            </a:lvl1pPr>
          </a:lstStyle>
          <a:p>
            <a:pPr>
              <a:defRPr/>
            </a:pPr>
            <a:fld id="{FA81A405-FA14-485D-9B19-DF74F67585CE}" type="slidenum">
              <a:rPr lang="de-DE"/>
              <a:pPr>
                <a:defRPr/>
              </a:pPr>
              <a:t>‹Nr.›</a:t>
            </a:fld>
            <a:endParaRPr lang="de-DE"/>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19"/>
          <p:cNvSpPr>
            <a:spLocks noGrp="1" noChangeArrowheads="1"/>
          </p:cNvSpPr>
          <p:nvPr>
            <p:ph type="dt" sz="half" idx="10"/>
          </p:nvPr>
        </p:nvSpPr>
        <p:spPr>
          <a:ln/>
        </p:spPr>
        <p:txBody>
          <a:bodyPr/>
          <a:lstStyle>
            <a:lvl1pPr>
              <a:defRPr/>
            </a:lvl1pPr>
          </a:lstStyle>
          <a:p>
            <a:pPr>
              <a:defRPr/>
            </a:pPr>
            <a:endParaRPr lang="de-DE"/>
          </a:p>
        </p:txBody>
      </p:sp>
      <p:sp>
        <p:nvSpPr>
          <p:cNvPr id="5" name="Rectangle 20"/>
          <p:cNvSpPr>
            <a:spLocks noGrp="1" noChangeArrowheads="1"/>
          </p:cNvSpPr>
          <p:nvPr>
            <p:ph type="ftr" sz="quarter" idx="11"/>
          </p:nvPr>
        </p:nvSpPr>
        <p:spPr>
          <a:ln/>
        </p:spPr>
        <p:txBody>
          <a:bodyPr/>
          <a:lstStyle>
            <a:lvl1pPr>
              <a:defRPr/>
            </a:lvl1pPr>
          </a:lstStyle>
          <a:p>
            <a:pPr>
              <a:defRPr/>
            </a:pPr>
            <a:endParaRPr lang="de-DE"/>
          </a:p>
        </p:txBody>
      </p:sp>
      <p:sp>
        <p:nvSpPr>
          <p:cNvPr id="6" name="Rectangle 21"/>
          <p:cNvSpPr>
            <a:spLocks noGrp="1" noChangeArrowheads="1"/>
          </p:cNvSpPr>
          <p:nvPr>
            <p:ph type="sldNum" sz="quarter" idx="12"/>
          </p:nvPr>
        </p:nvSpPr>
        <p:spPr>
          <a:ln/>
        </p:spPr>
        <p:txBody>
          <a:bodyPr/>
          <a:lstStyle>
            <a:lvl1pPr>
              <a:defRPr/>
            </a:lvl1pPr>
          </a:lstStyle>
          <a:p>
            <a:pPr>
              <a:defRPr/>
            </a:pPr>
            <a:fld id="{EC3C1D4B-139B-4F1D-B070-13BA65523D19}" type="slidenum">
              <a:rPr lang="de-DE"/>
              <a:pPr>
                <a:defRPr/>
              </a:pPr>
              <a:t>‹Nr.›</a:t>
            </a:fld>
            <a:endParaRPr lang="de-DE"/>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9"/>
          <p:cNvSpPr>
            <a:spLocks noGrp="1" noChangeArrowheads="1"/>
          </p:cNvSpPr>
          <p:nvPr>
            <p:ph type="dt" sz="half" idx="10"/>
          </p:nvPr>
        </p:nvSpPr>
        <p:spPr>
          <a:ln/>
        </p:spPr>
        <p:txBody>
          <a:bodyPr/>
          <a:lstStyle>
            <a:lvl1pPr>
              <a:defRPr/>
            </a:lvl1pPr>
          </a:lstStyle>
          <a:p>
            <a:pPr>
              <a:defRPr/>
            </a:pPr>
            <a:endParaRPr lang="de-DE"/>
          </a:p>
        </p:txBody>
      </p:sp>
      <p:sp>
        <p:nvSpPr>
          <p:cNvPr id="5" name="Rectangle 20"/>
          <p:cNvSpPr>
            <a:spLocks noGrp="1" noChangeArrowheads="1"/>
          </p:cNvSpPr>
          <p:nvPr>
            <p:ph type="ftr" sz="quarter" idx="11"/>
          </p:nvPr>
        </p:nvSpPr>
        <p:spPr>
          <a:ln/>
        </p:spPr>
        <p:txBody>
          <a:bodyPr/>
          <a:lstStyle>
            <a:lvl1pPr>
              <a:defRPr/>
            </a:lvl1pPr>
          </a:lstStyle>
          <a:p>
            <a:pPr>
              <a:defRPr/>
            </a:pPr>
            <a:endParaRPr lang="de-DE"/>
          </a:p>
        </p:txBody>
      </p:sp>
      <p:sp>
        <p:nvSpPr>
          <p:cNvPr id="6" name="Rectangle 21"/>
          <p:cNvSpPr>
            <a:spLocks noGrp="1" noChangeArrowheads="1"/>
          </p:cNvSpPr>
          <p:nvPr>
            <p:ph type="sldNum" sz="quarter" idx="12"/>
          </p:nvPr>
        </p:nvSpPr>
        <p:spPr>
          <a:ln/>
        </p:spPr>
        <p:txBody>
          <a:bodyPr/>
          <a:lstStyle>
            <a:lvl1pPr>
              <a:defRPr/>
            </a:lvl1pPr>
          </a:lstStyle>
          <a:p>
            <a:pPr>
              <a:defRPr/>
            </a:pPr>
            <a:fld id="{D1176DC5-AAAC-4A90-9CA4-9613A4C6D594}" type="slidenum">
              <a:rPr lang="de-DE"/>
              <a:pPr>
                <a:defRPr/>
              </a:pPr>
              <a:t>‹Nr.›</a:t>
            </a:fld>
            <a:endParaRPr lang="de-DE"/>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19"/>
          <p:cNvSpPr>
            <a:spLocks noGrp="1" noChangeArrowheads="1"/>
          </p:cNvSpPr>
          <p:nvPr>
            <p:ph type="dt" sz="half" idx="10"/>
          </p:nvPr>
        </p:nvSpPr>
        <p:spPr>
          <a:ln/>
        </p:spPr>
        <p:txBody>
          <a:bodyPr/>
          <a:lstStyle>
            <a:lvl1pPr>
              <a:defRPr/>
            </a:lvl1pPr>
          </a:lstStyle>
          <a:p>
            <a:pPr>
              <a:defRPr/>
            </a:pPr>
            <a:endParaRPr lang="de-DE"/>
          </a:p>
        </p:txBody>
      </p:sp>
      <p:sp>
        <p:nvSpPr>
          <p:cNvPr id="6" name="Rectangle 20"/>
          <p:cNvSpPr>
            <a:spLocks noGrp="1" noChangeArrowheads="1"/>
          </p:cNvSpPr>
          <p:nvPr>
            <p:ph type="ftr" sz="quarter" idx="11"/>
          </p:nvPr>
        </p:nvSpPr>
        <p:spPr>
          <a:ln/>
        </p:spPr>
        <p:txBody>
          <a:bodyPr/>
          <a:lstStyle>
            <a:lvl1pPr>
              <a:defRPr/>
            </a:lvl1pPr>
          </a:lstStyle>
          <a:p>
            <a:pPr>
              <a:defRPr/>
            </a:pPr>
            <a:endParaRPr lang="de-DE"/>
          </a:p>
        </p:txBody>
      </p:sp>
      <p:sp>
        <p:nvSpPr>
          <p:cNvPr id="7" name="Rectangle 21"/>
          <p:cNvSpPr>
            <a:spLocks noGrp="1" noChangeArrowheads="1"/>
          </p:cNvSpPr>
          <p:nvPr>
            <p:ph type="sldNum" sz="quarter" idx="12"/>
          </p:nvPr>
        </p:nvSpPr>
        <p:spPr>
          <a:ln/>
        </p:spPr>
        <p:txBody>
          <a:bodyPr/>
          <a:lstStyle>
            <a:lvl1pPr>
              <a:defRPr/>
            </a:lvl1pPr>
          </a:lstStyle>
          <a:p>
            <a:pPr>
              <a:defRPr/>
            </a:pPr>
            <a:fld id="{ED6E5B74-672E-4F67-A14E-CB8E883FBBD0}" type="slidenum">
              <a:rPr lang="de-DE"/>
              <a:pPr>
                <a:defRPr/>
              </a:pPr>
              <a:t>‹Nr.›</a:t>
            </a:fld>
            <a:endParaRPr lang="de-DE"/>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19"/>
          <p:cNvSpPr>
            <a:spLocks noGrp="1" noChangeArrowheads="1"/>
          </p:cNvSpPr>
          <p:nvPr>
            <p:ph type="dt" sz="half" idx="10"/>
          </p:nvPr>
        </p:nvSpPr>
        <p:spPr>
          <a:ln/>
        </p:spPr>
        <p:txBody>
          <a:bodyPr/>
          <a:lstStyle>
            <a:lvl1pPr>
              <a:defRPr/>
            </a:lvl1pPr>
          </a:lstStyle>
          <a:p>
            <a:pPr>
              <a:defRPr/>
            </a:pPr>
            <a:endParaRPr lang="de-DE"/>
          </a:p>
        </p:txBody>
      </p:sp>
      <p:sp>
        <p:nvSpPr>
          <p:cNvPr id="8" name="Rectangle 20"/>
          <p:cNvSpPr>
            <a:spLocks noGrp="1" noChangeArrowheads="1"/>
          </p:cNvSpPr>
          <p:nvPr>
            <p:ph type="ftr" sz="quarter" idx="11"/>
          </p:nvPr>
        </p:nvSpPr>
        <p:spPr>
          <a:ln/>
        </p:spPr>
        <p:txBody>
          <a:bodyPr/>
          <a:lstStyle>
            <a:lvl1pPr>
              <a:defRPr/>
            </a:lvl1pPr>
          </a:lstStyle>
          <a:p>
            <a:pPr>
              <a:defRPr/>
            </a:pPr>
            <a:endParaRPr lang="de-DE"/>
          </a:p>
        </p:txBody>
      </p:sp>
      <p:sp>
        <p:nvSpPr>
          <p:cNvPr id="9" name="Rectangle 21"/>
          <p:cNvSpPr>
            <a:spLocks noGrp="1" noChangeArrowheads="1"/>
          </p:cNvSpPr>
          <p:nvPr>
            <p:ph type="sldNum" sz="quarter" idx="12"/>
          </p:nvPr>
        </p:nvSpPr>
        <p:spPr>
          <a:ln/>
        </p:spPr>
        <p:txBody>
          <a:bodyPr/>
          <a:lstStyle>
            <a:lvl1pPr>
              <a:defRPr/>
            </a:lvl1pPr>
          </a:lstStyle>
          <a:p>
            <a:pPr>
              <a:defRPr/>
            </a:pPr>
            <a:fld id="{A17ECED5-A5EF-4FC0-9E49-D0B358FB3E82}" type="slidenum">
              <a:rPr lang="de-DE"/>
              <a:pPr>
                <a:defRPr/>
              </a:pPr>
              <a:t>‹Nr.›</a:t>
            </a:fld>
            <a:endParaRPr lang="de-DE"/>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19"/>
          <p:cNvSpPr>
            <a:spLocks noGrp="1" noChangeArrowheads="1"/>
          </p:cNvSpPr>
          <p:nvPr>
            <p:ph type="dt" sz="half" idx="10"/>
          </p:nvPr>
        </p:nvSpPr>
        <p:spPr>
          <a:ln/>
        </p:spPr>
        <p:txBody>
          <a:bodyPr/>
          <a:lstStyle>
            <a:lvl1pPr>
              <a:defRPr/>
            </a:lvl1pPr>
          </a:lstStyle>
          <a:p>
            <a:pPr>
              <a:defRPr/>
            </a:pPr>
            <a:endParaRPr lang="de-DE"/>
          </a:p>
        </p:txBody>
      </p:sp>
      <p:sp>
        <p:nvSpPr>
          <p:cNvPr id="4" name="Rectangle 20"/>
          <p:cNvSpPr>
            <a:spLocks noGrp="1" noChangeArrowheads="1"/>
          </p:cNvSpPr>
          <p:nvPr>
            <p:ph type="ftr" sz="quarter" idx="11"/>
          </p:nvPr>
        </p:nvSpPr>
        <p:spPr>
          <a:ln/>
        </p:spPr>
        <p:txBody>
          <a:bodyPr/>
          <a:lstStyle>
            <a:lvl1pPr>
              <a:defRPr/>
            </a:lvl1pPr>
          </a:lstStyle>
          <a:p>
            <a:pPr>
              <a:defRPr/>
            </a:pPr>
            <a:endParaRPr lang="de-DE"/>
          </a:p>
        </p:txBody>
      </p:sp>
      <p:sp>
        <p:nvSpPr>
          <p:cNvPr id="5" name="Rectangle 21"/>
          <p:cNvSpPr>
            <a:spLocks noGrp="1" noChangeArrowheads="1"/>
          </p:cNvSpPr>
          <p:nvPr>
            <p:ph type="sldNum" sz="quarter" idx="12"/>
          </p:nvPr>
        </p:nvSpPr>
        <p:spPr>
          <a:ln/>
        </p:spPr>
        <p:txBody>
          <a:bodyPr/>
          <a:lstStyle>
            <a:lvl1pPr>
              <a:defRPr/>
            </a:lvl1pPr>
          </a:lstStyle>
          <a:p>
            <a:pPr>
              <a:defRPr/>
            </a:pPr>
            <a:fld id="{78181E17-F3D9-4EB8-B702-78F42679346D}" type="slidenum">
              <a:rPr lang="de-DE"/>
              <a:pPr>
                <a:defRPr/>
              </a:pPr>
              <a:t>‹Nr.›</a:t>
            </a:fld>
            <a:endParaRPr lang="de-DE"/>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de-DE"/>
          </a:p>
        </p:txBody>
      </p:sp>
      <p:sp>
        <p:nvSpPr>
          <p:cNvPr id="3" name="Rectangle 20"/>
          <p:cNvSpPr>
            <a:spLocks noGrp="1" noChangeArrowheads="1"/>
          </p:cNvSpPr>
          <p:nvPr>
            <p:ph type="ftr" sz="quarter" idx="11"/>
          </p:nvPr>
        </p:nvSpPr>
        <p:spPr>
          <a:ln/>
        </p:spPr>
        <p:txBody>
          <a:bodyPr/>
          <a:lstStyle>
            <a:lvl1pPr>
              <a:defRPr/>
            </a:lvl1pPr>
          </a:lstStyle>
          <a:p>
            <a:pPr>
              <a:defRPr/>
            </a:pPr>
            <a:endParaRPr lang="de-DE"/>
          </a:p>
        </p:txBody>
      </p:sp>
      <p:sp>
        <p:nvSpPr>
          <p:cNvPr id="4" name="Rectangle 21"/>
          <p:cNvSpPr>
            <a:spLocks noGrp="1" noChangeArrowheads="1"/>
          </p:cNvSpPr>
          <p:nvPr>
            <p:ph type="sldNum" sz="quarter" idx="12"/>
          </p:nvPr>
        </p:nvSpPr>
        <p:spPr>
          <a:ln/>
        </p:spPr>
        <p:txBody>
          <a:bodyPr/>
          <a:lstStyle>
            <a:lvl1pPr>
              <a:defRPr/>
            </a:lvl1pPr>
          </a:lstStyle>
          <a:p>
            <a:pPr>
              <a:defRPr/>
            </a:pPr>
            <a:fld id="{B8623D17-B3F2-42CA-8B2C-353B3080509F}" type="slidenum">
              <a:rPr lang="de-DE"/>
              <a:pPr>
                <a:defRPr/>
              </a:pPr>
              <a:t>‹Nr.›</a:t>
            </a:fld>
            <a:endParaRPr lang="de-DE"/>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9"/>
          <p:cNvSpPr>
            <a:spLocks noGrp="1" noChangeArrowheads="1"/>
          </p:cNvSpPr>
          <p:nvPr>
            <p:ph type="dt" sz="half" idx="10"/>
          </p:nvPr>
        </p:nvSpPr>
        <p:spPr>
          <a:ln/>
        </p:spPr>
        <p:txBody>
          <a:bodyPr/>
          <a:lstStyle>
            <a:lvl1pPr>
              <a:defRPr/>
            </a:lvl1pPr>
          </a:lstStyle>
          <a:p>
            <a:pPr>
              <a:defRPr/>
            </a:pPr>
            <a:endParaRPr lang="de-DE"/>
          </a:p>
        </p:txBody>
      </p:sp>
      <p:sp>
        <p:nvSpPr>
          <p:cNvPr id="6" name="Rectangle 20"/>
          <p:cNvSpPr>
            <a:spLocks noGrp="1" noChangeArrowheads="1"/>
          </p:cNvSpPr>
          <p:nvPr>
            <p:ph type="ftr" sz="quarter" idx="11"/>
          </p:nvPr>
        </p:nvSpPr>
        <p:spPr>
          <a:ln/>
        </p:spPr>
        <p:txBody>
          <a:bodyPr/>
          <a:lstStyle>
            <a:lvl1pPr>
              <a:defRPr/>
            </a:lvl1pPr>
          </a:lstStyle>
          <a:p>
            <a:pPr>
              <a:defRPr/>
            </a:pPr>
            <a:endParaRPr lang="de-DE"/>
          </a:p>
        </p:txBody>
      </p:sp>
      <p:sp>
        <p:nvSpPr>
          <p:cNvPr id="7" name="Rectangle 21"/>
          <p:cNvSpPr>
            <a:spLocks noGrp="1" noChangeArrowheads="1"/>
          </p:cNvSpPr>
          <p:nvPr>
            <p:ph type="sldNum" sz="quarter" idx="12"/>
          </p:nvPr>
        </p:nvSpPr>
        <p:spPr>
          <a:ln/>
        </p:spPr>
        <p:txBody>
          <a:bodyPr/>
          <a:lstStyle>
            <a:lvl1pPr>
              <a:defRPr/>
            </a:lvl1pPr>
          </a:lstStyle>
          <a:p>
            <a:pPr>
              <a:defRPr/>
            </a:pPr>
            <a:fld id="{9ABDED14-76FB-4383-A294-B67B62EA3584}" type="slidenum">
              <a:rPr lang="de-DE"/>
              <a:pPr>
                <a:defRPr/>
              </a:pPr>
              <a:t>‹Nr.›</a:t>
            </a:fld>
            <a:endParaRPr lang="de-DE"/>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9"/>
          <p:cNvSpPr>
            <a:spLocks noGrp="1" noChangeArrowheads="1"/>
          </p:cNvSpPr>
          <p:nvPr>
            <p:ph type="dt" sz="half" idx="10"/>
          </p:nvPr>
        </p:nvSpPr>
        <p:spPr>
          <a:ln/>
        </p:spPr>
        <p:txBody>
          <a:bodyPr/>
          <a:lstStyle>
            <a:lvl1pPr>
              <a:defRPr/>
            </a:lvl1pPr>
          </a:lstStyle>
          <a:p>
            <a:pPr>
              <a:defRPr/>
            </a:pPr>
            <a:endParaRPr lang="de-DE"/>
          </a:p>
        </p:txBody>
      </p:sp>
      <p:sp>
        <p:nvSpPr>
          <p:cNvPr id="6" name="Rectangle 20"/>
          <p:cNvSpPr>
            <a:spLocks noGrp="1" noChangeArrowheads="1"/>
          </p:cNvSpPr>
          <p:nvPr>
            <p:ph type="ftr" sz="quarter" idx="11"/>
          </p:nvPr>
        </p:nvSpPr>
        <p:spPr>
          <a:ln/>
        </p:spPr>
        <p:txBody>
          <a:bodyPr/>
          <a:lstStyle>
            <a:lvl1pPr>
              <a:defRPr/>
            </a:lvl1pPr>
          </a:lstStyle>
          <a:p>
            <a:pPr>
              <a:defRPr/>
            </a:pPr>
            <a:endParaRPr lang="de-DE"/>
          </a:p>
        </p:txBody>
      </p:sp>
      <p:sp>
        <p:nvSpPr>
          <p:cNvPr id="7" name="Rectangle 21"/>
          <p:cNvSpPr>
            <a:spLocks noGrp="1" noChangeArrowheads="1"/>
          </p:cNvSpPr>
          <p:nvPr>
            <p:ph type="sldNum" sz="quarter" idx="12"/>
          </p:nvPr>
        </p:nvSpPr>
        <p:spPr>
          <a:ln/>
        </p:spPr>
        <p:txBody>
          <a:bodyPr/>
          <a:lstStyle>
            <a:lvl1pPr>
              <a:defRPr/>
            </a:lvl1pPr>
          </a:lstStyle>
          <a:p>
            <a:pPr>
              <a:defRPr/>
            </a:pPr>
            <a:fld id="{E8781779-4EF0-47CE-9E08-A82AEAF418D9}" type="slidenum">
              <a:rPr lang="de-DE"/>
              <a:pPr>
                <a:defRPr/>
              </a:pPr>
              <a:t>‹Nr.›</a:t>
            </a:fld>
            <a:endParaRPr lang="de-DE"/>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378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de-AT"/>
            </a:p>
          </p:txBody>
        </p:sp>
        <p:sp>
          <p:nvSpPr>
            <p:cNvPr id="3789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de-AT"/>
            </a:p>
          </p:txBody>
        </p:sp>
        <p:sp>
          <p:nvSpPr>
            <p:cNvPr id="3789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de-AT"/>
            </a:p>
          </p:txBody>
        </p:sp>
        <p:sp>
          <p:nvSpPr>
            <p:cNvPr id="378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de-AT"/>
            </a:p>
          </p:txBody>
        </p:sp>
        <p:sp>
          <p:nvSpPr>
            <p:cNvPr id="3789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de-AT"/>
            </a:p>
          </p:txBody>
        </p:sp>
        <p:sp>
          <p:nvSpPr>
            <p:cNvPr id="3789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de-AT"/>
            </a:p>
          </p:txBody>
        </p:sp>
        <p:sp>
          <p:nvSpPr>
            <p:cNvPr id="3789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de-AT"/>
            </a:p>
          </p:txBody>
        </p:sp>
        <p:sp>
          <p:nvSpPr>
            <p:cNvPr id="3789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de-AT"/>
            </a:p>
          </p:txBody>
        </p:sp>
        <p:sp>
          <p:nvSpPr>
            <p:cNvPr id="3789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de-AT"/>
            </a:p>
          </p:txBody>
        </p:sp>
        <p:sp>
          <p:nvSpPr>
            <p:cNvPr id="379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3790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de-AT"/>
            </a:p>
          </p:txBody>
        </p:sp>
        <p:sp>
          <p:nvSpPr>
            <p:cNvPr id="379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379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de-AT"/>
            </a:p>
          </p:txBody>
        </p:sp>
        <p:sp>
          <p:nvSpPr>
            <p:cNvPr id="379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de-AT"/>
            </a:p>
          </p:txBody>
        </p:sp>
        <p:sp>
          <p:nvSpPr>
            <p:cNvPr id="3790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de-AT"/>
            </a:p>
          </p:txBody>
        </p:sp>
      </p:grpSp>
      <p:sp>
        <p:nvSpPr>
          <p:cNvPr id="379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de-DE" smtClean="0"/>
              <a:t>Titelmasterformat durch Klicken bearbeiten</a:t>
            </a:r>
          </a:p>
        </p:txBody>
      </p:sp>
      <p:sp>
        <p:nvSpPr>
          <p:cNvPr id="379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de-DE"/>
          </a:p>
        </p:txBody>
      </p:sp>
      <p:sp>
        <p:nvSpPr>
          <p:cNvPr id="379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5BD4E4-6445-4210-B668-BA2944948B77}" type="slidenum">
              <a:rPr lang="de-DE"/>
              <a:pPr>
                <a:defRPr/>
              </a:pPr>
              <a:t>‹Nr.›</a:t>
            </a:fld>
            <a:endParaRPr lang="de-DE"/>
          </a:p>
        </p:txBody>
      </p:sp>
      <p:sp>
        <p:nvSpPr>
          <p:cNvPr id="379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dk2" tx1="lt1" bg2="dk1" tx2="lt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790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910">
                                            <p:txEl>
                                              <p:pRg st="0" end="0"/>
                                            </p:txEl>
                                          </p:spTgt>
                                        </p:tgtEl>
                                        <p:attrNameLst>
                                          <p:attrName>style.visibility</p:attrName>
                                        </p:attrNameLst>
                                      </p:cBhvr>
                                      <p:to>
                                        <p:strVal val="visible"/>
                                      </p:to>
                                    </p:set>
                                    <p:animEffect transition="in" filter="fade">
                                      <p:cBhvr>
                                        <p:cTn id="11" dur="1000">
                                          <p:stCondLst>
                                            <p:cond delay="0"/>
                                          </p:stCondLst>
                                        </p:cTn>
                                        <p:tgtEl>
                                          <p:spTgt spid="379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910">
                                            <p:txEl>
                                              <p:pRg st="1" end="1"/>
                                            </p:txEl>
                                          </p:spTgt>
                                        </p:tgtEl>
                                        <p:attrNameLst>
                                          <p:attrName>style.visibility</p:attrName>
                                        </p:attrNameLst>
                                      </p:cBhvr>
                                      <p:to>
                                        <p:strVal val="visible"/>
                                      </p:to>
                                    </p:set>
                                    <p:animEffect transition="in" filter="fade">
                                      <p:cBhvr>
                                        <p:cTn id="14" dur="1000">
                                          <p:stCondLst>
                                            <p:cond delay="0"/>
                                          </p:stCondLst>
                                        </p:cTn>
                                        <p:tgtEl>
                                          <p:spTgt spid="3791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910">
                                            <p:txEl>
                                              <p:pRg st="2" end="2"/>
                                            </p:txEl>
                                          </p:spTgt>
                                        </p:tgtEl>
                                        <p:attrNameLst>
                                          <p:attrName>style.visibility</p:attrName>
                                        </p:attrNameLst>
                                      </p:cBhvr>
                                      <p:to>
                                        <p:strVal val="visible"/>
                                      </p:to>
                                    </p:set>
                                    <p:animEffect transition="in" filter="fade">
                                      <p:cBhvr>
                                        <p:cTn id="17" dur="1000">
                                          <p:stCondLst>
                                            <p:cond delay="0"/>
                                          </p:stCondLst>
                                        </p:cTn>
                                        <p:tgtEl>
                                          <p:spTgt spid="379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910">
                                            <p:txEl>
                                              <p:pRg st="3" end="3"/>
                                            </p:txEl>
                                          </p:spTgt>
                                        </p:tgtEl>
                                        <p:attrNameLst>
                                          <p:attrName>style.visibility</p:attrName>
                                        </p:attrNameLst>
                                      </p:cBhvr>
                                      <p:to>
                                        <p:strVal val="visible"/>
                                      </p:to>
                                    </p:set>
                                    <p:animEffect transition="in" filter="fade">
                                      <p:cBhvr>
                                        <p:cTn id="20" dur="1000">
                                          <p:stCondLst>
                                            <p:cond delay="0"/>
                                          </p:stCondLst>
                                        </p:cTn>
                                        <p:tgtEl>
                                          <p:spTgt spid="3791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910">
                                            <p:txEl>
                                              <p:pRg st="4" end="4"/>
                                            </p:txEl>
                                          </p:spTgt>
                                        </p:tgtEl>
                                        <p:attrNameLst>
                                          <p:attrName>style.visibility</p:attrName>
                                        </p:attrNameLst>
                                      </p:cBhvr>
                                      <p:to>
                                        <p:strVal val="visible"/>
                                      </p:to>
                                    </p:set>
                                    <p:animEffect transition="in" filter="fade">
                                      <p:cBhvr>
                                        <p:cTn id="23" dur="1000">
                                          <p:stCondLst>
                                            <p:cond delay="0"/>
                                          </p:stCondLst>
                                        </p:cTn>
                                        <p:tgtEl>
                                          <p:spTgt spid="379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10" grpId="0" build="p">
        <p:tmplLst>
          <p:tmpl lvl="1">
            <p:tnLst>
              <p:par>
                <p:cTn presetID="10" presetClass="entr" presetSubtype="0" fill="hold" nodeType="clickEffect">
                  <p:stCondLst>
                    <p:cond delay="0"/>
                  </p:stCondLst>
                  <p:childTnLst>
                    <p:set>
                      <p:cBhvr>
                        <p:cTn dur="1" fill="hold">
                          <p:stCondLst>
                            <p:cond delay="0"/>
                          </p:stCondLst>
                        </p:cTn>
                        <p:tgtEl>
                          <p:spTgt spid="37910"/>
                        </p:tgtEl>
                        <p:attrNameLst>
                          <p:attrName>style.visibility</p:attrName>
                        </p:attrNameLst>
                      </p:cBhvr>
                      <p:to>
                        <p:strVal val="visible"/>
                      </p:to>
                    </p:set>
                    <p:animEffect transition="in" filter="fade">
                      <p:cBhvr>
                        <p:cTn dur="1000">
                          <p:stCondLst>
                            <p:cond delay="0"/>
                          </p:stCondLst>
                        </p:cTn>
                        <p:tgtEl>
                          <p:spTgt spid="379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7910"/>
                        </p:tgtEl>
                        <p:attrNameLst>
                          <p:attrName>style.visibility</p:attrName>
                        </p:attrNameLst>
                      </p:cBhvr>
                      <p:to>
                        <p:strVal val="visible"/>
                      </p:to>
                    </p:set>
                    <p:animEffect transition="in" filter="fade">
                      <p:cBhvr>
                        <p:cTn dur="1000">
                          <p:stCondLst>
                            <p:cond delay="0"/>
                          </p:stCondLst>
                        </p:cTn>
                        <p:tgtEl>
                          <p:spTgt spid="379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7910"/>
                        </p:tgtEl>
                        <p:attrNameLst>
                          <p:attrName>style.visibility</p:attrName>
                        </p:attrNameLst>
                      </p:cBhvr>
                      <p:to>
                        <p:strVal val="visible"/>
                      </p:to>
                    </p:set>
                    <p:animEffect transition="in" filter="fade">
                      <p:cBhvr>
                        <p:cTn dur="1000">
                          <p:stCondLst>
                            <p:cond delay="0"/>
                          </p:stCondLst>
                        </p:cTn>
                        <p:tgtEl>
                          <p:spTgt spid="379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7910"/>
                        </p:tgtEl>
                        <p:attrNameLst>
                          <p:attrName>style.visibility</p:attrName>
                        </p:attrNameLst>
                      </p:cBhvr>
                      <p:to>
                        <p:strVal val="visible"/>
                      </p:to>
                    </p:set>
                    <p:animEffect transition="in" filter="fade">
                      <p:cBhvr>
                        <p:cTn dur="1000">
                          <p:stCondLst>
                            <p:cond delay="0"/>
                          </p:stCondLst>
                        </p:cTn>
                        <p:tgtEl>
                          <p:spTgt spid="379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7910"/>
                        </p:tgtEl>
                        <p:attrNameLst>
                          <p:attrName>style.visibility</p:attrName>
                        </p:attrNameLst>
                      </p:cBhvr>
                      <p:to>
                        <p:strVal val="visible"/>
                      </p:to>
                    </p:set>
                    <p:animEffect transition="in" filter="fade">
                      <p:cBhvr>
                        <p:cTn dur="1000">
                          <p:stCondLst>
                            <p:cond delay="0"/>
                          </p:stCondLst>
                        </p:cTn>
                        <p:tgtEl>
                          <p:spTgt spid="37910"/>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0.jpeg"/><Relationship Id="rId7" Type="http://schemas.openxmlformats.org/officeDocument/2006/relationships/hyperlink" Target="mailto:miriam.vacha@chello.a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hteck 1"/>
          <p:cNvPicPr>
            <a:picLocks noChangeArrowheads="1"/>
          </p:cNvPicPr>
          <p:nvPr/>
        </p:nvPicPr>
        <p:blipFill>
          <a:blip r:embed="rId2" cstate="print"/>
          <a:srcRect/>
          <a:stretch>
            <a:fillRect/>
          </a:stretch>
        </p:blipFill>
        <p:spPr bwMode="auto">
          <a:xfrm>
            <a:off x="1755775" y="244475"/>
            <a:ext cx="5632450" cy="1114425"/>
          </a:xfrm>
          <a:prstGeom prst="rect">
            <a:avLst/>
          </a:prstGeom>
          <a:noFill/>
        </p:spPr>
      </p:pic>
      <p:sp>
        <p:nvSpPr>
          <p:cNvPr id="3" name="Rechteck 2"/>
          <p:cNvSpPr/>
          <p:nvPr/>
        </p:nvSpPr>
        <p:spPr>
          <a:xfrm>
            <a:off x="1928813" y="1571625"/>
            <a:ext cx="5214937" cy="3643313"/>
          </a:xfrm>
          <a:prstGeom prst="rect">
            <a:avLst/>
          </a:prstGeom>
          <a:blipFill>
            <a:blip r:embed="rId3" cstate="print"/>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4" name="Rechteck 3"/>
          <p:cNvPicPr>
            <a:picLocks noChangeArrowheads="1"/>
          </p:cNvPicPr>
          <p:nvPr/>
        </p:nvPicPr>
        <p:blipFill>
          <a:blip r:embed="rId4" cstate="print"/>
          <a:srcRect/>
          <a:stretch>
            <a:fillRect/>
          </a:stretch>
        </p:blipFill>
        <p:spPr bwMode="auto">
          <a:xfrm>
            <a:off x="133350" y="5327650"/>
            <a:ext cx="8809038" cy="1182688"/>
          </a:xfrm>
          <a:prstGeom prst="rect">
            <a:avLst/>
          </a:prstGeom>
          <a:noFill/>
        </p:spPr>
      </p:pic>
      <p:sp>
        <p:nvSpPr>
          <p:cNvPr id="5" name="Pfeil nach rechts 4"/>
          <p:cNvSpPr/>
          <p:nvPr/>
        </p:nvSpPr>
        <p:spPr>
          <a:xfrm>
            <a:off x="7429500" y="4714875"/>
            <a:ext cx="1214438" cy="714375"/>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b="1" dirty="0"/>
              <a:t>Klicken</a:t>
            </a:r>
          </a:p>
        </p:txBody>
      </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a:spLocks noChangeArrowheads="1"/>
          </p:cNvSpPr>
          <p:nvPr/>
        </p:nvSpPr>
        <p:spPr bwMode="auto">
          <a:xfrm>
            <a:off x="1214438" y="1285875"/>
            <a:ext cx="3143250" cy="4357688"/>
          </a:xfrm>
          <a:prstGeom prst="rect">
            <a:avLst/>
          </a:prstGeom>
          <a:blipFill dpi="0" rotWithShape="1">
            <a:blip r:embed="rId3"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
        <p:nvSpPr>
          <p:cNvPr id="4" name="Rechteck 3"/>
          <p:cNvSpPr>
            <a:spLocks noChangeArrowheads="1"/>
          </p:cNvSpPr>
          <p:nvPr/>
        </p:nvSpPr>
        <p:spPr bwMode="auto">
          <a:xfrm>
            <a:off x="4857750" y="1285875"/>
            <a:ext cx="3143250" cy="4357688"/>
          </a:xfrm>
          <a:prstGeom prst="rect">
            <a:avLst/>
          </a:prstGeom>
          <a:blipFill dpi="0" rotWithShape="1">
            <a:blip r:embed="rId4"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85750" y="500063"/>
            <a:ext cx="8570913" cy="4473575"/>
          </a:xfrm>
          <a:prstGeom prst="rect">
            <a:avLst/>
          </a:prstGeom>
          <a:noFill/>
          <a:ln w="9525">
            <a:noFill/>
            <a:miter lim="800000"/>
            <a:headEnd/>
            <a:tailEnd/>
          </a:ln>
        </p:spPr>
        <p:txBody>
          <a:bodyPr anchor="ctr">
            <a:spAutoFit/>
          </a:bodyPr>
          <a:lstStyle/>
          <a:p>
            <a:r>
              <a:rPr lang="de-DE" sz="2400">
                <a:latin typeface="Comic Sans MS" pitchFamily="66" charset="0"/>
              </a:rPr>
              <a:t>Die Jungen sahen, wie ich mich freute, weil mein Sohn mitspielen durfte.</a:t>
            </a:r>
          </a:p>
          <a:p>
            <a:r>
              <a:rPr lang="de-DE" sz="2400">
                <a:latin typeface="Comic Sans MS" pitchFamily="66" charset="0"/>
              </a:rPr>
              <a:t> </a:t>
            </a:r>
            <a:br>
              <a:rPr lang="de-DE" sz="2400">
                <a:latin typeface="Comic Sans MS" pitchFamily="66" charset="0"/>
              </a:rPr>
            </a:br>
            <a:r>
              <a:rPr lang="de-DE" sz="2400">
                <a:latin typeface="Comic Sans MS" pitchFamily="66" charset="0"/>
              </a:rPr>
              <a:t>Am Ende des achten Innings hatte Shays Team ein paar Runden gewonnen, lag aber immer noch um drei im Rückstand. Mitten im neunten Inning zog sich Shay </a:t>
            </a:r>
            <a:br>
              <a:rPr lang="de-DE" sz="2400">
                <a:latin typeface="Comic Sans MS" pitchFamily="66" charset="0"/>
              </a:rPr>
            </a:br>
            <a:r>
              <a:rPr lang="de-DE" sz="2400">
                <a:latin typeface="Comic Sans MS" pitchFamily="66" charset="0"/>
              </a:rPr>
              <a:t>den Handschuh an und spielte im rechten Feld mit.</a:t>
            </a:r>
          </a:p>
          <a:p>
            <a:endParaRPr lang="de-DE" sz="2400">
              <a:latin typeface="Comic Sans MS" pitchFamily="66" charset="0"/>
            </a:endParaRPr>
          </a:p>
          <a:p>
            <a:r>
              <a:rPr lang="de-DE" sz="2400">
                <a:latin typeface="Comic Sans MS" pitchFamily="66" charset="0"/>
              </a:rPr>
              <a:t>Auch wenn keine Schläge in seine Richtung gelangten, war er doch begeistert, dass er mit dabei sein durfte, und grinste bis zu beiden Ohren, als ich ihm von der Tribüne aus zuwinkte. </a:t>
            </a:r>
          </a:p>
        </p:txBody>
      </p:sp>
      <p:sp>
        <p:nvSpPr>
          <p:cNvPr id="5" name="Rechteck 4"/>
          <p:cNvSpPr>
            <a:spLocks noChangeArrowheads="1"/>
          </p:cNvSpPr>
          <p:nvPr/>
        </p:nvSpPr>
        <p:spPr bwMode="auto">
          <a:xfrm>
            <a:off x="6572250" y="4786313"/>
            <a:ext cx="1500188" cy="1785937"/>
          </a:xfrm>
          <a:prstGeom prst="rect">
            <a:avLst/>
          </a:prstGeom>
          <a:blipFill dpi="0" rotWithShape="1">
            <a:blip r:embed="rId3" cstate="print">
              <a:lum contrast="10000"/>
            </a:blip>
            <a:srcRect/>
            <a:stretch>
              <a:fillRect/>
            </a:stretch>
          </a:blipFill>
          <a:ln w="25400" algn="ctr">
            <a:solidFill>
              <a:srgbClr val="2F5234"/>
            </a:solidFill>
            <a:miter lim="800000"/>
            <a:headEnd/>
            <a:tailEnd/>
          </a:ln>
        </p:spPr>
        <p:txBody>
          <a:bodyPr anchor="ctr"/>
          <a:lstStyle/>
          <a:p>
            <a:pPr algn="ctr">
              <a:defRPr/>
            </a:pPr>
            <a:endParaRPr lang="de-AT">
              <a:solidFill>
                <a:schemeClr val="lt1"/>
              </a:solidFill>
              <a:latin typeface="+mn-lt"/>
            </a:endParaRPr>
          </a:p>
        </p:txBody>
      </p:sp>
      <p:sp>
        <p:nvSpPr>
          <p:cNvPr id="4" name="Rechteck 3"/>
          <p:cNvSpPr>
            <a:spLocks noChangeArrowheads="1"/>
          </p:cNvSpPr>
          <p:nvPr/>
        </p:nvSpPr>
        <p:spPr bwMode="auto">
          <a:xfrm>
            <a:off x="4857750" y="4786313"/>
            <a:ext cx="1500188" cy="1785937"/>
          </a:xfrm>
          <a:prstGeom prst="rect">
            <a:avLst/>
          </a:prstGeom>
          <a:blipFill dpi="0" rotWithShape="1">
            <a:blip r:embed="rId4" cstate="print">
              <a:lum contrast="10000"/>
            </a:blip>
            <a:srcRect/>
            <a:stretch>
              <a:fillRect/>
            </a:stretch>
          </a:blipFill>
          <a:ln w="25400" algn="ctr">
            <a:solidFill>
              <a:srgbClr val="2F5234"/>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3000" fill="hold"/>
                                        <p:tgtEl>
                                          <p:spTgt spid="12290"/>
                                        </p:tgtEl>
                                        <p:attrNameLst>
                                          <p:attrName>ppt_w</p:attrName>
                                        </p:attrNameLst>
                                      </p:cBhvr>
                                      <p:tavLst>
                                        <p:tav tm="0">
                                          <p:val>
                                            <p:fltVal val="0"/>
                                          </p:val>
                                        </p:tav>
                                        <p:tav tm="100000">
                                          <p:val>
                                            <p:strVal val="#ppt_w"/>
                                          </p:val>
                                        </p:tav>
                                      </p:tavLst>
                                    </p:anim>
                                    <p:anim calcmode="lin" valueType="num">
                                      <p:cBhvr>
                                        <p:cTn id="8" dur="3000" fill="hold"/>
                                        <p:tgtEl>
                                          <p:spTgt spid="12290"/>
                                        </p:tgtEl>
                                        <p:attrNameLst>
                                          <p:attrName>ppt_h</p:attrName>
                                        </p:attrNameLst>
                                      </p:cBhvr>
                                      <p:tavLst>
                                        <p:tav tm="0">
                                          <p:val>
                                            <p:fltVal val="0"/>
                                          </p:val>
                                        </p:tav>
                                        <p:tav tm="100000">
                                          <p:val>
                                            <p:strVal val="#ppt_h"/>
                                          </p:val>
                                        </p:tav>
                                      </p:tavLst>
                                    </p:anim>
                                  </p:child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14375" y="428625"/>
            <a:ext cx="7345363" cy="3378200"/>
          </a:xfrm>
          <a:prstGeom prst="rect">
            <a:avLst/>
          </a:prstGeom>
          <a:noFill/>
          <a:ln w="9525">
            <a:noFill/>
            <a:miter lim="800000"/>
            <a:headEnd/>
            <a:tailEnd/>
          </a:ln>
        </p:spPr>
        <p:txBody>
          <a:bodyPr anchor="ctr">
            <a:spAutoFit/>
          </a:bodyPr>
          <a:lstStyle/>
          <a:p>
            <a:r>
              <a:rPr lang="de-DE" sz="2400">
                <a:latin typeface="Comic Sans MS" pitchFamily="66" charset="0"/>
              </a:rPr>
              <a:t>Am Ende des neunten Innings holte Shays Mannschaft noch einen Punkt. </a:t>
            </a:r>
          </a:p>
          <a:p>
            <a:r>
              <a:rPr lang="de-DE" sz="2400">
                <a:latin typeface="Comic Sans MS" pitchFamily="66" charset="0"/>
              </a:rPr>
              <a:t>In der jetzigen Ausgangslage war der nächste Run ein potenzieller Siegesrun, und Shay kam als Nächster an die Reihe.</a:t>
            </a:r>
          </a:p>
          <a:p>
            <a:endParaRPr lang="de-DE" sz="2400">
              <a:latin typeface="Comic Sans MS" pitchFamily="66" charset="0"/>
            </a:endParaRPr>
          </a:p>
          <a:p>
            <a:r>
              <a:rPr lang="de-DE" sz="2400">
                <a:latin typeface="Comic Sans MS" pitchFamily="66" charset="0"/>
              </a:rPr>
              <a:t>Würden sie in diesem Moment Shay den Schläger überlassen und damit die Chance, das Spiel zu gewinnen, aufs Spiel setzen? </a:t>
            </a:r>
          </a:p>
        </p:txBody>
      </p:sp>
      <p:sp>
        <p:nvSpPr>
          <p:cNvPr id="5" name="Rechteck 4"/>
          <p:cNvSpPr>
            <a:spLocks noChangeArrowheads="1"/>
          </p:cNvSpPr>
          <p:nvPr/>
        </p:nvSpPr>
        <p:spPr bwMode="auto">
          <a:xfrm>
            <a:off x="6000750" y="3786188"/>
            <a:ext cx="2286000" cy="2786062"/>
          </a:xfrm>
          <a:prstGeom prst="rect">
            <a:avLst/>
          </a:prstGeom>
          <a:blipFill dpi="0" rotWithShape="1">
            <a:blip r:embed="rId3" cstate="print">
              <a:lum contrast="10000"/>
            </a:blip>
            <a:srcRect/>
            <a:stretch>
              <a:fillRect/>
            </a:stretch>
          </a:blipFill>
          <a:ln w="12700" algn="ctr">
            <a:solidFill>
              <a:srgbClr val="2F5234"/>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0" fill="hold"/>
                                        <p:tgtEl>
                                          <p:spTgt spid="14338"/>
                                        </p:tgtEl>
                                        <p:attrNameLst>
                                          <p:attrName>ppt_x</p:attrName>
                                        </p:attrNameLst>
                                      </p:cBhvr>
                                      <p:tavLst>
                                        <p:tav tm="0">
                                          <p:val>
                                            <p:strVal val="#ppt_x"/>
                                          </p:val>
                                        </p:tav>
                                        <p:tav tm="100000">
                                          <p:val>
                                            <p:strVal val="#ppt_x"/>
                                          </p:val>
                                        </p:tav>
                                      </p:tavLst>
                                    </p:anim>
                                    <p:anim calcmode="lin" valueType="num">
                                      <p:cBhvr>
                                        <p:cTn id="8" dur="3000" fill="hold"/>
                                        <p:tgtEl>
                                          <p:spTgt spid="14338"/>
                                        </p:tgtEl>
                                        <p:attrNameLst>
                                          <p:attrName>ppt_y</p:attrName>
                                        </p:attrNameLst>
                                      </p:cBhvr>
                                      <p:tavLst>
                                        <p:tav tm="0">
                                          <p:val>
                                            <p:strVal val="#ppt_y-#ppt_h/2"/>
                                          </p:val>
                                        </p:tav>
                                        <p:tav tm="100000">
                                          <p:val>
                                            <p:strVal val="#ppt_y"/>
                                          </p:val>
                                        </p:tav>
                                      </p:tavLst>
                                    </p:anim>
                                    <p:anim calcmode="lin" valueType="num">
                                      <p:cBhvr>
                                        <p:cTn id="9" dur="3000" fill="hold"/>
                                        <p:tgtEl>
                                          <p:spTgt spid="14338"/>
                                        </p:tgtEl>
                                        <p:attrNameLst>
                                          <p:attrName>ppt_w</p:attrName>
                                        </p:attrNameLst>
                                      </p:cBhvr>
                                      <p:tavLst>
                                        <p:tav tm="0">
                                          <p:val>
                                            <p:strVal val="#ppt_w"/>
                                          </p:val>
                                        </p:tav>
                                        <p:tav tm="100000">
                                          <p:val>
                                            <p:strVal val="#ppt_w"/>
                                          </p:val>
                                        </p:tav>
                                      </p:tavLst>
                                    </p:anim>
                                    <p:anim calcmode="lin" valueType="num">
                                      <p:cBhvr>
                                        <p:cTn id="10" dur="3000" fill="hold"/>
                                        <p:tgtEl>
                                          <p:spTgt spid="14338"/>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ppt_x</p:attrName>
                                        </p:attrNameLst>
                                      </p:cBhvr>
                                      <p:tavLst>
                                        <p:tav tm="0">
                                          <p:val>
                                            <p:strVal val="#ppt_x"/>
                                          </p:val>
                                        </p:tav>
                                        <p:tav tm="100000">
                                          <p:val>
                                            <p:strVal val="#ppt_x"/>
                                          </p:val>
                                        </p:tav>
                                      </p:tavLst>
                                    </p:anim>
                                    <p:anim calcmode="lin" valueType="num">
                                      <p:cBhvr>
                                        <p:cTn id="14" dur="5000" fill="hold"/>
                                        <p:tgtEl>
                                          <p:spTgt spid="5"/>
                                        </p:tgtEl>
                                        <p:attrNameLst>
                                          <p:attrName>ppt_y</p:attrName>
                                        </p:attrNameLst>
                                      </p:cBhvr>
                                      <p:tavLst>
                                        <p:tav tm="0">
                                          <p:val>
                                            <p:strVal val="#ppt_y+#ppt_h/2"/>
                                          </p:val>
                                        </p:tav>
                                        <p:tav tm="100000">
                                          <p:val>
                                            <p:strVal val="#ppt_y"/>
                                          </p:val>
                                        </p:tav>
                                      </p:tavLst>
                                    </p:anim>
                                    <p:anim calcmode="lin" valueType="num">
                                      <p:cBhvr>
                                        <p:cTn id="15" dur="5000" fill="hold"/>
                                        <p:tgtEl>
                                          <p:spTgt spid="5"/>
                                        </p:tgtEl>
                                        <p:attrNameLst>
                                          <p:attrName>ppt_w</p:attrName>
                                        </p:attrNameLst>
                                      </p:cBhvr>
                                      <p:tavLst>
                                        <p:tav tm="0">
                                          <p:val>
                                            <p:strVal val="#ppt_w"/>
                                          </p:val>
                                        </p:tav>
                                        <p:tav tm="100000">
                                          <p:val>
                                            <p:strVal val="#ppt_w"/>
                                          </p:val>
                                        </p:tav>
                                      </p:tavLst>
                                    </p:anim>
                                    <p:anim calcmode="lin" valueType="num">
                                      <p:cBhvr>
                                        <p:cTn id="16"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14375" y="428625"/>
            <a:ext cx="7777163" cy="2282825"/>
          </a:xfrm>
          <a:prstGeom prst="rect">
            <a:avLst/>
          </a:prstGeom>
          <a:noFill/>
          <a:ln w="9525">
            <a:noFill/>
            <a:miter lim="800000"/>
            <a:headEnd/>
            <a:tailEnd/>
          </a:ln>
        </p:spPr>
        <p:txBody>
          <a:bodyPr anchor="ctr">
            <a:spAutoFit/>
          </a:bodyPr>
          <a:lstStyle/>
          <a:p>
            <a:r>
              <a:rPr lang="de-DE" sz="2400">
                <a:latin typeface="Comic Sans MS" pitchFamily="66" charset="0"/>
              </a:rPr>
              <a:t>Überraschenderweise bekam Shay den Schläger.</a:t>
            </a:r>
          </a:p>
          <a:p>
            <a:r>
              <a:rPr lang="de-DE" sz="2400">
                <a:latin typeface="Comic Sans MS" pitchFamily="66" charset="0"/>
              </a:rPr>
              <a:t/>
            </a:r>
            <a:br>
              <a:rPr lang="de-DE" sz="2400">
                <a:latin typeface="Comic Sans MS" pitchFamily="66" charset="0"/>
              </a:rPr>
            </a:br>
            <a:r>
              <a:rPr lang="de-DE" sz="2400">
                <a:latin typeface="Comic Sans MS" pitchFamily="66" charset="0"/>
              </a:rPr>
              <a:t>Jeder wusste, dass ein Treffer so gut wie unmöglich war, denn Shay wusste nicht einmal, wie er den Schläger richtig halten sollte, geschweige denn, </a:t>
            </a:r>
            <a:br>
              <a:rPr lang="de-DE" sz="2400">
                <a:latin typeface="Comic Sans MS" pitchFamily="66" charset="0"/>
              </a:rPr>
            </a:br>
            <a:r>
              <a:rPr lang="de-DE" sz="2400">
                <a:latin typeface="Comic Sans MS" pitchFamily="66" charset="0"/>
              </a:rPr>
              <a:t>wie er den Ball schlagen sollte.</a:t>
            </a:r>
            <a:r>
              <a:rPr lang="de-DE">
                <a:latin typeface="Arial" charset="0"/>
              </a:rPr>
              <a:t> </a:t>
            </a:r>
          </a:p>
        </p:txBody>
      </p:sp>
      <p:sp>
        <p:nvSpPr>
          <p:cNvPr id="5" name="Abgerundetes Rechteck 4"/>
          <p:cNvSpPr>
            <a:spLocks noChangeArrowheads="1"/>
          </p:cNvSpPr>
          <p:nvPr/>
        </p:nvSpPr>
        <p:spPr bwMode="auto">
          <a:xfrm>
            <a:off x="3071813" y="2928938"/>
            <a:ext cx="3000375" cy="3500437"/>
          </a:xfrm>
          <a:prstGeom prst="roundRect">
            <a:avLst>
              <a:gd name="adj" fmla="val 16667"/>
            </a:avLst>
          </a:prstGeom>
          <a:blipFill dpi="0" rotWithShape="1">
            <a:blip r:embed="rId3" cstate="print">
              <a:lum contrast="10000"/>
            </a:blip>
            <a:srcRect/>
            <a:stretch>
              <a:fillRect/>
            </a:stretch>
          </a:blipFill>
          <a:ln w="12700" algn="ctr">
            <a:solidFill>
              <a:schemeClr val="tx1"/>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3000" fill="hold"/>
                                        <p:tgtEl>
                                          <p:spTgt spid="15362"/>
                                        </p:tgtEl>
                                        <p:attrNameLst>
                                          <p:attrName>ppt_x</p:attrName>
                                        </p:attrNameLst>
                                      </p:cBhvr>
                                      <p:tavLst>
                                        <p:tav tm="0">
                                          <p:val>
                                            <p:strVal val="1+#ppt_w/2"/>
                                          </p:val>
                                        </p:tav>
                                        <p:tav tm="100000">
                                          <p:val>
                                            <p:strVal val="#ppt_x"/>
                                          </p:val>
                                        </p:tav>
                                      </p:tavLst>
                                    </p:anim>
                                    <p:anim calcmode="lin" valueType="num">
                                      <p:cBhvr additive="base">
                                        <p:cTn id="8" dur="3000" fill="hold"/>
                                        <p:tgtEl>
                                          <p:spTgt spid="15362"/>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fltVal val="0"/>
                                          </p:val>
                                        </p:tav>
                                        <p:tav tm="100000">
                                          <p:val>
                                            <p:strVal val="#ppt_w"/>
                                          </p:val>
                                        </p:tav>
                                      </p:tavLst>
                                    </p:anim>
                                    <p:anim calcmode="lin" valueType="num">
                                      <p:cBhvr>
                                        <p:cTn id="12" dur="3000" fill="hold"/>
                                        <p:tgtEl>
                                          <p:spTgt spid="5"/>
                                        </p:tgtEl>
                                        <p:attrNameLst>
                                          <p:attrName>ppt_h</p:attrName>
                                        </p:attrNameLst>
                                      </p:cBhvr>
                                      <p:tavLst>
                                        <p:tav tm="0">
                                          <p:val>
                                            <p:fltVal val="0"/>
                                          </p:val>
                                        </p:tav>
                                        <p:tav tm="100000">
                                          <p:val>
                                            <p:strVal val="#ppt_h"/>
                                          </p:val>
                                        </p:tav>
                                      </p:tavLst>
                                    </p:anim>
                                    <p:anim calcmode="lin" valueType="num">
                                      <p:cBhvr>
                                        <p:cTn id="13" dur="3000" fill="hold"/>
                                        <p:tgtEl>
                                          <p:spTgt spid="5"/>
                                        </p:tgtEl>
                                        <p:attrNameLst>
                                          <p:attrName>style.rotation</p:attrName>
                                        </p:attrNameLst>
                                      </p:cBhvr>
                                      <p:tavLst>
                                        <p:tav tm="0">
                                          <p:val>
                                            <p:fltVal val="360"/>
                                          </p:val>
                                        </p:tav>
                                        <p:tav tm="100000">
                                          <p:val>
                                            <p:fltVal val="0"/>
                                          </p:val>
                                        </p:tav>
                                      </p:tavLst>
                                    </p:anim>
                                    <p:animEffect transition="in" filter="fade">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85750" y="428625"/>
            <a:ext cx="8537575" cy="2282825"/>
          </a:xfrm>
          <a:prstGeom prst="rect">
            <a:avLst/>
          </a:prstGeom>
          <a:noFill/>
          <a:ln w="9525">
            <a:noFill/>
            <a:miter lim="800000"/>
            <a:headEnd/>
            <a:tailEnd/>
          </a:ln>
        </p:spPr>
        <p:txBody>
          <a:bodyPr anchor="ctr">
            <a:spAutoFit/>
          </a:bodyPr>
          <a:lstStyle/>
          <a:p>
            <a:r>
              <a:rPr lang="de-DE" sz="2400">
                <a:latin typeface="Comic Sans MS" pitchFamily="66" charset="0"/>
              </a:rPr>
              <a:t>Als Shay allerdings an den Abschlagpunkt trat, merkte der Pitcher, dass die gegnerische Mannschaft in diesem Moment nicht gerade auf den Sieg aus zu sein schien, und warf den Ball so vorsichtig, dass Shay ihn wenigstens treffen konnte.</a:t>
            </a:r>
            <a:br>
              <a:rPr lang="de-DE" sz="2400">
                <a:latin typeface="Comic Sans MS" pitchFamily="66" charset="0"/>
              </a:rPr>
            </a:br>
            <a:endParaRPr lang="de-DE" sz="2400">
              <a:latin typeface="Comic Sans MS" pitchFamily="66" charset="0"/>
            </a:endParaRPr>
          </a:p>
        </p:txBody>
      </p:sp>
      <p:sp>
        <p:nvSpPr>
          <p:cNvPr id="6" name="Abgerundetes Rechteck 5"/>
          <p:cNvSpPr>
            <a:spLocks noChangeArrowheads="1"/>
          </p:cNvSpPr>
          <p:nvPr/>
        </p:nvSpPr>
        <p:spPr bwMode="auto">
          <a:xfrm>
            <a:off x="4857750" y="3071813"/>
            <a:ext cx="3714750" cy="3214687"/>
          </a:xfrm>
          <a:prstGeom prst="roundRect">
            <a:avLst>
              <a:gd name="adj" fmla="val 16667"/>
            </a:avLst>
          </a:prstGeom>
          <a:blipFill dpi="0" rotWithShape="1">
            <a:blip r:embed="rId3" cstate="print">
              <a:lum contrast="10000"/>
            </a:blip>
            <a:srcRect/>
            <a:stretch>
              <a:fillRect/>
            </a:stretch>
          </a:blipFill>
          <a:ln w="3175" algn="ctr">
            <a:solidFill>
              <a:schemeClr val="tx1"/>
            </a:solidFill>
            <a:round/>
            <a:headEnd/>
            <a:tailEnd/>
          </a:ln>
        </p:spPr>
        <p:txBody>
          <a:bodyPr anchor="ctr"/>
          <a:lstStyle/>
          <a:p>
            <a:pPr algn="ctr">
              <a:defRPr/>
            </a:pPr>
            <a:endParaRPr lang="de-AT">
              <a:solidFill>
                <a:schemeClr val="lt1"/>
              </a:solidFill>
              <a:latin typeface="+mn-lt"/>
            </a:endParaRPr>
          </a:p>
        </p:txBody>
      </p:sp>
      <p:sp>
        <p:nvSpPr>
          <p:cNvPr id="7" name="Abgerundetes Rechteck 6"/>
          <p:cNvSpPr>
            <a:spLocks noChangeArrowheads="1"/>
          </p:cNvSpPr>
          <p:nvPr/>
        </p:nvSpPr>
        <p:spPr bwMode="auto">
          <a:xfrm>
            <a:off x="642938" y="3071813"/>
            <a:ext cx="3643312" cy="3214687"/>
          </a:xfrm>
          <a:prstGeom prst="roundRect">
            <a:avLst>
              <a:gd name="adj" fmla="val 16667"/>
            </a:avLst>
          </a:prstGeom>
          <a:blipFill dpi="0" rotWithShape="1">
            <a:blip r:embed="rId4" cstate="print">
              <a:lum contrast="10000"/>
            </a:blip>
            <a:srcRect/>
            <a:stretch>
              <a:fillRect/>
            </a:stretch>
          </a:blipFill>
          <a:ln w="12700" algn="ctr">
            <a:solidFill>
              <a:srgbClr val="2F5234"/>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3000" fill="hold"/>
                                        <p:tgtEl>
                                          <p:spTgt spid="16386"/>
                                        </p:tgtEl>
                                        <p:attrNameLst>
                                          <p:attrName>ppt_w</p:attrName>
                                        </p:attrNameLst>
                                      </p:cBhvr>
                                      <p:tavLst>
                                        <p:tav tm="0">
                                          <p:val>
                                            <p:strVal val="#ppt_w*0.70"/>
                                          </p:val>
                                        </p:tav>
                                        <p:tav tm="100000">
                                          <p:val>
                                            <p:strVal val="#ppt_w"/>
                                          </p:val>
                                        </p:tav>
                                      </p:tavLst>
                                    </p:anim>
                                    <p:anim calcmode="lin" valueType="num">
                                      <p:cBhvr>
                                        <p:cTn id="8" dur="3000" fill="hold"/>
                                        <p:tgtEl>
                                          <p:spTgt spid="16386"/>
                                        </p:tgtEl>
                                        <p:attrNameLst>
                                          <p:attrName>ppt_h</p:attrName>
                                        </p:attrNameLst>
                                      </p:cBhvr>
                                      <p:tavLst>
                                        <p:tav tm="0">
                                          <p:val>
                                            <p:strVal val="#ppt_h"/>
                                          </p:val>
                                        </p:tav>
                                        <p:tav tm="100000">
                                          <p:val>
                                            <p:strVal val="#ppt_h"/>
                                          </p:val>
                                        </p:tav>
                                      </p:tavLst>
                                    </p:anim>
                                    <p:animEffect transition="in" filter="fade">
                                      <p:cBhvr>
                                        <p:cTn id="9" dur="3000"/>
                                        <p:tgtEl>
                                          <p:spTgt spid="16386"/>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0-#ppt_w/2"/>
                                          </p:val>
                                        </p:tav>
                                        <p:tav tm="100000">
                                          <p:val>
                                            <p:strVal val="#ppt_x"/>
                                          </p:val>
                                        </p:tav>
                                      </p:tavLst>
                                    </p:anim>
                                    <p:anim calcmode="lin" valueType="num">
                                      <p:cBhvr additive="base">
                                        <p:cTn id="13" dur="3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0" fill="hold"/>
                                        <p:tgtEl>
                                          <p:spTgt spid="6"/>
                                        </p:tgtEl>
                                        <p:attrNameLst>
                                          <p:attrName>ppt_x</p:attrName>
                                        </p:attrNameLst>
                                      </p:cBhvr>
                                      <p:tavLst>
                                        <p:tav tm="0">
                                          <p:val>
                                            <p:strVal val="1+#ppt_w/2"/>
                                          </p:val>
                                        </p:tav>
                                        <p:tav tm="100000">
                                          <p:val>
                                            <p:strVal val="#ppt_x"/>
                                          </p:val>
                                        </p:tav>
                                      </p:tavLst>
                                    </p:anim>
                                    <p:anim calcmode="lin" valueType="num">
                                      <p:cBhvr additive="base">
                                        <p:cTn id="17"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395288" y="620713"/>
            <a:ext cx="8353425" cy="5203825"/>
          </a:xfrm>
          <a:prstGeom prst="rect">
            <a:avLst/>
          </a:prstGeom>
          <a:noFill/>
          <a:ln w="9525">
            <a:noFill/>
            <a:miter lim="800000"/>
            <a:headEnd/>
            <a:tailEnd/>
          </a:ln>
        </p:spPr>
        <p:txBody>
          <a:bodyPr>
            <a:spAutoFit/>
          </a:bodyPr>
          <a:lstStyle/>
          <a:p>
            <a:r>
              <a:rPr lang="de-DE" sz="2400">
                <a:latin typeface="Comic Sans MS" pitchFamily="66" charset="0"/>
              </a:rPr>
              <a:t>Beim ersten Pitch schwankte Shay etwas unbeholfen zur Seite und schlug vorbei. </a:t>
            </a:r>
          </a:p>
          <a:p>
            <a:r>
              <a:rPr lang="de-DE" sz="2400">
                <a:latin typeface="Comic Sans MS" pitchFamily="66" charset="0"/>
              </a:rPr>
              <a:t>Der Pitcher ging wieder ein paar Schritte nach vorn und warf den Ball vorsichtig in Shays Richtung. </a:t>
            </a:r>
          </a:p>
          <a:p>
            <a:r>
              <a:rPr lang="de-DE" sz="2400">
                <a:latin typeface="Comic Sans MS" pitchFamily="66" charset="0"/>
              </a:rPr>
              <a:t>Als der Pitch hereinkam, hechtete Shay zum Ball und schlug ihn tief nach unten gezogen zurück zum Pitcher. Das Spiel wäre nun gleich zu Ende.</a:t>
            </a:r>
            <a:br>
              <a:rPr lang="de-DE" sz="2400">
                <a:latin typeface="Comic Sans MS" pitchFamily="66" charset="0"/>
              </a:rPr>
            </a:br>
            <a:r>
              <a:rPr lang="de-DE" sz="2400">
                <a:latin typeface="Comic Sans MS" pitchFamily="66" charset="0"/>
              </a:rPr>
              <a:t>Der Pitcher nahm den tiefen Ball auf und hätte ihn ohne Anstrengung zum ersten Baseman werfen können. Shay wäre dann rausgeflogen, und das Spiel wäre beendet gewesen. </a:t>
            </a:r>
          </a:p>
          <a:p>
            <a:r>
              <a:rPr lang="de-DE" sz="2400">
                <a:latin typeface="Comic Sans MS" pitchFamily="66" charset="0"/>
              </a:rPr>
              <a:t>Aber stattdessen warf der Pitcher den Ball über den Kopf des ersten Basemans und außer Reichweite der anderen Spieler.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plus(in)">
                                      <p:cBhvr>
                                        <p:cTn id="7" dur="3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714375" y="500063"/>
            <a:ext cx="7802563" cy="4108450"/>
          </a:xfrm>
          <a:prstGeom prst="rect">
            <a:avLst/>
          </a:prstGeom>
          <a:noFill/>
          <a:ln w="9525">
            <a:noFill/>
            <a:miter lim="800000"/>
            <a:headEnd/>
            <a:tailEnd/>
          </a:ln>
        </p:spPr>
        <p:txBody>
          <a:bodyPr anchor="ctr">
            <a:spAutoFit/>
          </a:bodyPr>
          <a:lstStyle/>
          <a:p>
            <a:r>
              <a:rPr lang="de-DE" sz="2400">
                <a:latin typeface="Comic Sans MS" pitchFamily="66" charset="0"/>
              </a:rPr>
              <a:t>Von der Tribüne und von beiden Teams schallte es: "Shay lauf los! Lauf los!" </a:t>
            </a:r>
          </a:p>
          <a:p>
            <a:endParaRPr lang="de-DE" sz="2400">
              <a:latin typeface="Comic Sans MS" pitchFamily="66" charset="0"/>
            </a:endParaRPr>
          </a:p>
          <a:p>
            <a:r>
              <a:rPr lang="de-DE" sz="2400">
                <a:latin typeface="Comic Sans MS" pitchFamily="66" charset="0"/>
              </a:rPr>
              <a:t>Noch nie im Leben war Shay so weit gelaufen, aber er schaffte es bis First Base. </a:t>
            </a:r>
          </a:p>
          <a:p>
            <a:r>
              <a:rPr lang="de-DE" sz="2400">
                <a:latin typeface="Comic Sans MS" pitchFamily="66" charset="0"/>
              </a:rPr>
              <a:t>Mit weit aufgerissenen Augen und etwas verwundert </a:t>
            </a:r>
            <a:br>
              <a:rPr lang="de-DE" sz="2400">
                <a:latin typeface="Comic Sans MS" pitchFamily="66" charset="0"/>
              </a:rPr>
            </a:br>
            <a:r>
              <a:rPr lang="de-DE" sz="2400">
                <a:latin typeface="Comic Sans MS" pitchFamily="66" charset="0"/>
              </a:rPr>
              <a:t>hetzte er die Grundlinie entlang.</a:t>
            </a:r>
            <a:br>
              <a:rPr lang="de-DE" sz="2400">
                <a:latin typeface="Comic Sans MS" pitchFamily="66" charset="0"/>
              </a:rPr>
            </a:br>
            <a:endParaRPr lang="de-DE" sz="2400">
              <a:latin typeface="Comic Sans MS" pitchFamily="66" charset="0"/>
            </a:endParaRPr>
          </a:p>
          <a:p>
            <a:r>
              <a:rPr lang="de-DE" sz="2400">
                <a:latin typeface="Comic Sans MS" pitchFamily="66" charset="0"/>
              </a:rPr>
              <a:t>Alle schrien: "Lauf weiter, lauf weiter!" </a:t>
            </a:r>
          </a:p>
          <a:p>
            <a:r>
              <a:rPr lang="de-DE" sz="2400">
                <a:latin typeface="Comic Sans MS" pitchFamily="66" charset="0"/>
              </a:rPr>
              <a:t>Shay holte tief Atem und lief unbeholfen, aber voller Stolz weiter, um ans Ziel zu gelangen. </a:t>
            </a:r>
          </a:p>
        </p:txBody>
      </p:sp>
      <p:sp>
        <p:nvSpPr>
          <p:cNvPr id="5" name="Ellipse 4"/>
          <p:cNvSpPr>
            <a:spLocks noChangeArrowheads="1"/>
          </p:cNvSpPr>
          <p:nvPr/>
        </p:nvSpPr>
        <p:spPr bwMode="auto">
          <a:xfrm>
            <a:off x="6429375" y="4357688"/>
            <a:ext cx="1857375" cy="2071687"/>
          </a:xfrm>
          <a:prstGeom prst="ellipse">
            <a:avLst/>
          </a:prstGeom>
          <a:blipFill dpi="0" rotWithShape="1">
            <a:blip r:embed="rId3" cstate="print">
              <a:lum contrast="10000"/>
            </a:blip>
            <a:srcRect/>
            <a:stretch>
              <a:fillRect/>
            </a:stretch>
          </a:blipFill>
          <a:ln w="3175" algn="ctr">
            <a:solidFill>
              <a:schemeClr val="tx1"/>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ppt_w</p:attrName>
                                        </p:attrNameLst>
                                      </p:cBhvr>
                                      <p:tavLst>
                                        <p:tav tm="0">
                                          <p:val>
                                            <p:strVal val="#ppt_w+.3"/>
                                          </p:val>
                                        </p:tav>
                                        <p:tav tm="100000">
                                          <p:val>
                                            <p:strVal val="#ppt_w"/>
                                          </p:val>
                                        </p:tav>
                                      </p:tavLst>
                                    </p:anim>
                                    <p:anim calcmode="lin" valueType="num">
                                      <p:cBhvr>
                                        <p:cTn id="8" dur="2000" fill="hold"/>
                                        <p:tgtEl>
                                          <p:spTgt spid="18434"/>
                                        </p:tgtEl>
                                        <p:attrNameLst>
                                          <p:attrName>ppt_h</p:attrName>
                                        </p:attrNameLst>
                                      </p:cBhvr>
                                      <p:tavLst>
                                        <p:tav tm="0">
                                          <p:val>
                                            <p:strVal val="#ppt_h"/>
                                          </p:val>
                                        </p:tav>
                                        <p:tav tm="100000">
                                          <p:val>
                                            <p:strVal val="#ppt_h"/>
                                          </p:val>
                                        </p:tav>
                                      </p:tavLst>
                                    </p:anim>
                                    <p:animEffect transition="in" filter="fade">
                                      <p:cBhvr>
                                        <p:cTn id="9" dur="2000"/>
                                        <p:tgtEl>
                                          <p:spTgt spid="18434"/>
                                        </p:tgtEl>
                                      </p:cBhvr>
                                    </p:animEffect>
                                  </p:childTnLst>
                                </p:cTn>
                              </p:par>
                              <p:par>
                                <p:cTn id="10" presetID="19"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ppt_w</p:attrName>
                                        </p:attrNameLst>
                                      </p:cBhvr>
                                      <p:tavLst>
                                        <p:tav tm="0" fmla="#ppt_w*sin(2.5*pi*$)">
                                          <p:val>
                                            <p:fltVal val="0"/>
                                          </p:val>
                                        </p:tav>
                                        <p:tav tm="100000">
                                          <p:val>
                                            <p:fltVal val="1"/>
                                          </p:val>
                                        </p:tav>
                                      </p:tavLst>
                                    </p:anim>
                                    <p:anim calcmode="lin" valueType="num">
                                      <p:cBhvr>
                                        <p:cTn id="13"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71500" y="500063"/>
            <a:ext cx="7991475" cy="3378200"/>
          </a:xfrm>
          <a:prstGeom prst="rect">
            <a:avLst/>
          </a:prstGeom>
          <a:noFill/>
          <a:ln w="9525">
            <a:noFill/>
            <a:miter lim="800000"/>
            <a:headEnd/>
            <a:tailEnd/>
          </a:ln>
        </p:spPr>
        <p:txBody>
          <a:bodyPr anchor="ctr">
            <a:spAutoFit/>
          </a:bodyPr>
          <a:lstStyle/>
          <a:p>
            <a:r>
              <a:rPr lang="de-DE" sz="2400">
                <a:latin typeface="Comic Sans MS" pitchFamily="66" charset="0"/>
              </a:rPr>
              <a:t>Als Shay um die Ecke zur zweiten Basis bog, hatte der rechte Feldspieler den Ball ... </a:t>
            </a:r>
          </a:p>
          <a:p>
            <a:r>
              <a:rPr lang="de-DE" sz="2400">
                <a:latin typeface="Comic Sans MS" pitchFamily="66" charset="0"/>
              </a:rPr>
              <a:t>er war der kleinste Junge im Team,der jetzt seine erste Chance hatte, zum Held seines Teams zu werden.</a:t>
            </a:r>
            <a:br>
              <a:rPr lang="de-DE" sz="2400">
                <a:latin typeface="Comic Sans MS" pitchFamily="66" charset="0"/>
              </a:rPr>
            </a:br>
            <a:endParaRPr lang="de-DE" sz="2400">
              <a:latin typeface="Comic Sans MS" pitchFamily="66" charset="0"/>
            </a:endParaRPr>
          </a:p>
          <a:p>
            <a:r>
              <a:rPr lang="de-DE" sz="2400">
                <a:latin typeface="Comic Sans MS" pitchFamily="66" charset="0"/>
              </a:rPr>
              <a:t>Er hätte den Ball dem zweiten Baseman zuwerfen können, aber er hatte verstanden, was der Pitcher vorhatte, und so warf er den Ball absichtlich ganz hoch und weit über den Kopf des dritten Basemans. </a:t>
            </a:r>
          </a:p>
        </p:txBody>
      </p:sp>
      <p:sp>
        <p:nvSpPr>
          <p:cNvPr id="5" name="Ellipse 4"/>
          <p:cNvSpPr>
            <a:spLocks noChangeArrowheads="1"/>
          </p:cNvSpPr>
          <p:nvPr/>
        </p:nvSpPr>
        <p:spPr bwMode="auto">
          <a:xfrm>
            <a:off x="2571750" y="4071938"/>
            <a:ext cx="4214813" cy="2357437"/>
          </a:xfrm>
          <a:prstGeom prst="ellipse">
            <a:avLst/>
          </a:prstGeom>
          <a:blipFill dpi="0" rotWithShape="1">
            <a:blip r:embed="rId3" cstate="print">
              <a:lum contrast="10000"/>
            </a:blip>
            <a:srcRect/>
            <a:stretch>
              <a:fillRect/>
            </a:stretch>
          </a:blipFill>
          <a:ln w="3175" algn="ctr">
            <a:solidFill>
              <a:schemeClr val="tx1"/>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randombar(vertical)">
                                      <p:cBhvr>
                                        <p:cTn id="7" dur="2000"/>
                                        <p:tgtEl>
                                          <p:spTgt spid="19458"/>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3000" fill="hold"/>
                                        <p:tgtEl>
                                          <p:spTgt spid="5"/>
                                        </p:tgtEl>
                                        <p:attrNameLst>
                                          <p:attrName>ppt_w</p:attrName>
                                        </p:attrNameLst>
                                      </p:cBhvr>
                                      <p:tavLst>
                                        <p:tav tm="0">
                                          <p:val>
                                            <p:fltVal val="0"/>
                                          </p:val>
                                        </p:tav>
                                        <p:tav tm="100000">
                                          <p:val>
                                            <p:strVal val="#ppt_w"/>
                                          </p:val>
                                        </p:tav>
                                      </p:tavLst>
                                    </p:anim>
                                    <p:anim calcmode="lin" valueType="num">
                                      <p:cBhvr>
                                        <p:cTn id="11"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00063" y="571500"/>
            <a:ext cx="7886700" cy="4838700"/>
          </a:xfrm>
          <a:prstGeom prst="rect">
            <a:avLst/>
          </a:prstGeom>
          <a:noFill/>
          <a:ln w="9525">
            <a:noFill/>
            <a:miter lim="800000"/>
            <a:headEnd/>
            <a:tailEnd/>
          </a:ln>
        </p:spPr>
        <p:txBody>
          <a:bodyPr anchor="ctr">
            <a:spAutoFit/>
          </a:bodyPr>
          <a:lstStyle/>
          <a:p>
            <a:r>
              <a:rPr lang="de-DE" sz="2400">
                <a:latin typeface="Comic Sans MS" pitchFamily="66" charset="0"/>
              </a:rPr>
              <a:t>Also rannte Shay wie im Delirium zur dritten Basis, während die Läufer vor ihm die Stationen bis nach Hause umrundeten. </a:t>
            </a:r>
          </a:p>
          <a:p>
            <a:endParaRPr lang="de-DE" sz="2400">
              <a:latin typeface="Comic Sans MS" pitchFamily="66" charset="0"/>
            </a:endParaRPr>
          </a:p>
          <a:p>
            <a:r>
              <a:rPr lang="de-DE" sz="2400">
                <a:latin typeface="Comic Sans MS" pitchFamily="66" charset="0"/>
              </a:rPr>
              <a:t>Alle schrien nun: </a:t>
            </a:r>
            <a:br>
              <a:rPr lang="de-DE" sz="2400">
                <a:latin typeface="Comic Sans MS" pitchFamily="66" charset="0"/>
              </a:rPr>
            </a:br>
            <a:r>
              <a:rPr lang="de-DE" sz="2400">
                <a:latin typeface="Comic Sans MS" pitchFamily="66" charset="0"/>
              </a:rPr>
              <a:t>"Shay, Shay, Shay, lauf weiter, lauf weiter„</a:t>
            </a:r>
          </a:p>
          <a:p>
            <a:endParaRPr lang="de-DE" sz="2400">
              <a:latin typeface="Comic Sans MS" pitchFamily="66" charset="0"/>
            </a:endParaRPr>
          </a:p>
          <a:p>
            <a:r>
              <a:rPr lang="de-DE" sz="2400">
                <a:latin typeface="Comic Sans MS" pitchFamily="66" charset="0"/>
              </a:rPr>
              <a:t>Shay erreichte die dritte Basis, weil der gegnerische Shortstop ihm zur Hilfe gelaufen kam und ihn in die richtige Richtung der dritten Basis gedreht und gerufen hatte: </a:t>
            </a:r>
          </a:p>
          <a:p>
            <a:endParaRPr lang="de-DE" sz="2400">
              <a:latin typeface="Comic Sans MS" pitchFamily="66" charset="0"/>
            </a:endParaRPr>
          </a:p>
          <a:p>
            <a:r>
              <a:rPr lang="de-DE" sz="2400">
                <a:latin typeface="Comic Sans MS" pitchFamily="66" charset="0"/>
              </a:rPr>
              <a:t>"Lauf zur dritten!" "Shay, lauf zur dritten!" </a:t>
            </a:r>
          </a:p>
        </p:txBody>
      </p:sp>
      <p:sp>
        <p:nvSpPr>
          <p:cNvPr id="5" name="Ellipse 4"/>
          <p:cNvSpPr>
            <a:spLocks noChangeArrowheads="1"/>
          </p:cNvSpPr>
          <p:nvPr/>
        </p:nvSpPr>
        <p:spPr bwMode="auto">
          <a:xfrm>
            <a:off x="7000875" y="4357688"/>
            <a:ext cx="1643063" cy="2071687"/>
          </a:xfrm>
          <a:prstGeom prst="ellipse">
            <a:avLst/>
          </a:prstGeom>
          <a:blipFill dpi="0" rotWithShape="1">
            <a:blip r:embed="rId3" cstate="print">
              <a:lum contrast="10000"/>
            </a:blip>
            <a:srcRect/>
            <a:stretch>
              <a:fillRect/>
            </a:stretch>
          </a:blipFill>
          <a:ln w="3175" algn="ctr">
            <a:solidFill>
              <a:schemeClr val="tx1"/>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3000" fill="hold"/>
                                        <p:tgtEl>
                                          <p:spTgt spid="20482"/>
                                        </p:tgtEl>
                                        <p:attrNameLst>
                                          <p:attrName>ppt_w</p:attrName>
                                        </p:attrNameLst>
                                      </p:cBhvr>
                                      <p:tavLst>
                                        <p:tav tm="0">
                                          <p:val>
                                            <p:fltVal val="0"/>
                                          </p:val>
                                        </p:tav>
                                        <p:tav tm="100000">
                                          <p:val>
                                            <p:strVal val="#ppt_w"/>
                                          </p:val>
                                        </p:tav>
                                      </p:tavLst>
                                    </p:anim>
                                    <p:anim calcmode="lin" valueType="num">
                                      <p:cBhvr>
                                        <p:cTn id="8" dur="3000" fill="hold"/>
                                        <p:tgtEl>
                                          <p:spTgt spid="20482"/>
                                        </p:tgtEl>
                                        <p:attrNameLst>
                                          <p:attrName>ppt_h</p:attrName>
                                        </p:attrNameLst>
                                      </p:cBhvr>
                                      <p:tavLst>
                                        <p:tav tm="0">
                                          <p:val>
                                            <p:fltVal val="0"/>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14375" y="500063"/>
            <a:ext cx="7777163" cy="3743325"/>
          </a:xfrm>
          <a:prstGeom prst="rect">
            <a:avLst/>
          </a:prstGeom>
          <a:noFill/>
          <a:ln w="9525">
            <a:noFill/>
            <a:miter lim="800000"/>
            <a:headEnd/>
            <a:tailEnd/>
          </a:ln>
        </p:spPr>
        <p:txBody>
          <a:bodyPr anchor="ctr">
            <a:spAutoFit/>
          </a:bodyPr>
          <a:lstStyle/>
          <a:p>
            <a:r>
              <a:rPr lang="de-DE" sz="2400">
                <a:latin typeface="Comic Sans MS" pitchFamily="66" charset="0"/>
              </a:rPr>
              <a:t>Als Shay die dritte Basis geschafft hatte, waren alle Spieler beider Teams und die Zuschauer auf den Beinen und riefen: </a:t>
            </a:r>
          </a:p>
          <a:p>
            <a:endParaRPr lang="de-DE" sz="2400">
              <a:latin typeface="Comic Sans MS" pitchFamily="66" charset="0"/>
            </a:endParaRPr>
          </a:p>
          <a:p>
            <a:r>
              <a:rPr lang="de-DE" sz="2400">
                <a:latin typeface="Comic Sans MS" pitchFamily="66" charset="0"/>
              </a:rPr>
              <a:t>"Shay, lauf nach Hause! Lauf nach Hause!„</a:t>
            </a:r>
          </a:p>
          <a:p>
            <a:r>
              <a:rPr lang="de-DE" sz="2400">
                <a:latin typeface="Comic Sans MS" pitchFamily="66" charset="0"/>
              </a:rPr>
              <a:t/>
            </a:r>
            <a:br>
              <a:rPr lang="de-DE" sz="2400">
                <a:latin typeface="Comic Sans MS" pitchFamily="66" charset="0"/>
              </a:rPr>
            </a:br>
            <a:r>
              <a:rPr lang="de-DE" sz="2400">
                <a:latin typeface="Comic Sans MS" pitchFamily="66" charset="0"/>
              </a:rPr>
              <a:t>Shay lief nach Hause, trat auf die Platte und wurde als Held des Tages gefeiert, der den Grand Slam erreicht und den Sieg für seine Mannschaft davongetragen hatte. </a:t>
            </a:r>
          </a:p>
        </p:txBody>
      </p:sp>
      <p:sp>
        <p:nvSpPr>
          <p:cNvPr id="5" name="Ellipse 4"/>
          <p:cNvSpPr>
            <a:spLocks noChangeArrowheads="1"/>
          </p:cNvSpPr>
          <p:nvPr/>
        </p:nvSpPr>
        <p:spPr bwMode="auto">
          <a:xfrm>
            <a:off x="2857500" y="4214813"/>
            <a:ext cx="3500438" cy="2357437"/>
          </a:xfrm>
          <a:prstGeom prst="ellipse">
            <a:avLst/>
          </a:prstGeom>
          <a:blipFill dpi="0" rotWithShape="1">
            <a:blip r:embed="rId3" cstate="print">
              <a:lum contrast="20000"/>
            </a:blip>
            <a:srcRect/>
            <a:stretch>
              <a:fillRect/>
            </a:stretch>
          </a:blipFill>
          <a:ln w="25400" algn="ctr">
            <a:solidFill>
              <a:schemeClr val="tx1"/>
            </a:solidFill>
            <a:round/>
            <a:headEnd/>
            <a:tailEnd/>
          </a:ln>
        </p:spPr>
        <p:txBody>
          <a:bodyPr anchor="ctr"/>
          <a:lstStyle/>
          <a:p>
            <a:pPr algn="ctr">
              <a:defRPr/>
            </a:pPr>
            <a:endParaRPr lang="de-AT">
              <a:solidFill>
                <a:schemeClr val="lt1"/>
              </a:solidFill>
              <a:latin typeface="+mn-lt"/>
            </a:endParaRPr>
          </a:p>
        </p:txBody>
      </p:sp>
      <p:sp>
        <p:nvSpPr>
          <p:cNvPr id="4" name="Abgerundetes Rechteck 3"/>
          <p:cNvSpPr>
            <a:spLocks noChangeArrowheads="1"/>
          </p:cNvSpPr>
          <p:nvPr/>
        </p:nvSpPr>
        <p:spPr bwMode="auto">
          <a:xfrm>
            <a:off x="6929438" y="3929063"/>
            <a:ext cx="1785937" cy="1928812"/>
          </a:xfrm>
          <a:prstGeom prst="roundRect">
            <a:avLst>
              <a:gd name="adj" fmla="val 16667"/>
            </a:avLst>
          </a:prstGeom>
          <a:blipFill dpi="0" rotWithShape="1">
            <a:blip r:embed="rId4" cstate="print">
              <a:lum contrast="10000"/>
            </a:blip>
            <a:srcRect/>
            <a:stretch>
              <a:fillRect/>
            </a:stretch>
          </a:blipFill>
          <a:ln w="12700" algn="ctr">
            <a:solidFill>
              <a:srgbClr val="2F5234"/>
            </a:solidFill>
            <a:round/>
            <a:headEnd/>
            <a:tailEnd/>
          </a:ln>
        </p:spPr>
        <p:txBody>
          <a:bodyPr anchor="ctr"/>
          <a:lstStyle/>
          <a:p>
            <a:pPr algn="ctr">
              <a:defRPr/>
            </a:pPr>
            <a:endParaRPr lang="de-AT">
              <a:solidFill>
                <a:schemeClr val="lt1"/>
              </a:solidFill>
              <a:latin typeface="+mn-lt"/>
            </a:endParaRPr>
          </a:p>
        </p:txBody>
      </p:sp>
      <p:sp>
        <p:nvSpPr>
          <p:cNvPr id="6" name="Ellipse 5"/>
          <p:cNvSpPr>
            <a:spLocks noChangeArrowheads="1"/>
          </p:cNvSpPr>
          <p:nvPr/>
        </p:nvSpPr>
        <p:spPr bwMode="auto">
          <a:xfrm>
            <a:off x="928688" y="4714875"/>
            <a:ext cx="1428750" cy="1643063"/>
          </a:xfrm>
          <a:prstGeom prst="ellipse">
            <a:avLst/>
          </a:prstGeom>
          <a:blipFill dpi="0" rotWithShape="1">
            <a:blip r:embed="rId5" cstate="print">
              <a:lum contrast="10000"/>
            </a:blip>
            <a:srcRect/>
            <a:stretch>
              <a:fillRect/>
            </a:stretch>
          </a:blipFill>
          <a:ln w="38100" algn="ctr">
            <a:solidFill>
              <a:srgbClr val="2F5234"/>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plus(out)">
                                      <p:cBhvr>
                                        <p:cTn id="7" dur="3000"/>
                                        <p:tgtEl>
                                          <p:spTgt spid="21506"/>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fmla="#ppt_w*sin(2.5*pi*$)">
                                          <p:val>
                                            <p:fltVal val="0"/>
                                          </p:val>
                                        </p:tav>
                                        <p:tav tm="100000">
                                          <p:val>
                                            <p:fltVal val="1"/>
                                          </p:val>
                                        </p:tav>
                                      </p:tavLst>
                                    </p:anim>
                                    <p:anim calcmode="lin" valueType="num">
                                      <p:cBhvr>
                                        <p:cTn id="11" dur="5000" fill="hold"/>
                                        <p:tgtEl>
                                          <p:spTgt spid="6"/>
                                        </p:tgtEl>
                                        <p:attrNameLst>
                                          <p:attrName>ppt_h</p:attrName>
                                        </p:attrNameLst>
                                      </p:cBhvr>
                                      <p:tavLst>
                                        <p:tav tm="0">
                                          <p:val>
                                            <p:strVal val="#ppt_h"/>
                                          </p:val>
                                        </p:tav>
                                        <p:tav tm="100000">
                                          <p:val>
                                            <p:strVal val="#ppt_h"/>
                                          </p:val>
                                        </p:tav>
                                      </p:tavLst>
                                    </p:anim>
                                  </p:childTnLst>
                                </p:cTn>
                              </p:par>
                            </p:childTnLst>
                          </p:cTn>
                        </p:par>
                        <p:par>
                          <p:cTn id="12" fill="hold">
                            <p:stCondLst>
                              <p:cond delay="5000"/>
                            </p:stCondLst>
                            <p:childTnLst>
                              <p:par>
                                <p:cTn id="13" presetID="49" presetClass="entr" presetSubtype="0" de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p:val>
                                            <p:fltVal val="0"/>
                                          </p:val>
                                        </p:tav>
                                        <p:tav tm="100000">
                                          <p:val>
                                            <p:strVal val="#ppt_w"/>
                                          </p:val>
                                        </p:tav>
                                      </p:tavLst>
                                    </p:anim>
                                    <p:anim calcmode="lin" valueType="num">
                                      <p:cBhvr>
                                        <p:cTn id="16" dur="3000" fill="hold"/>
                                        <p:tgtEl>
                                          <p:spTgt spid="4"/>
                                        </p:tgtEl>
                                        <p:attrNameLst>
                                          <p:attrName>ppt_h</p:attrName>
                                        </p:attrNameLst>
                                      </p:cBhvr>
                                      <p:tavLst>
                                        <p:tav tm="0">
                                          <p:val>
                                            <p:fltVal val="0"/>
                                          </p:val>
                                        </p:tav>
                                        <p:tav tm="100000">
                                          <p:val>
                                            <p:strVal val="#ppt_h"/>
                                          </p:val>
                                        </p:tav>
                                      </p:tavLst>
                                    </p:anim>
                                    <p:anim calcmode="lin" valueType="num">
                                      <p:cBhvr>
                                        <p:cTn id="17" dur="3000" fill="hold"/>
                                        <p:tgtEl>
                                          <p:spTgt spid="4"/>
                                        </p:tgtEl>
                                        <p:attrNameLst>
                                          <p:attrName>style.rotation</p:attrName>
                                        </p:attrNameLst>
                                      </p:cBhvr>
                                      <p:tavLst>
                                        <p:tav tm="0">
                                          <p:val>
                                            <p:fltVal val="360"/>
                                          </p:val>
                                        </p:tav>
                                        <p:tav tm="100000">
                                          <p:val>
                                            <p:fltVal val="0"/>
                                          </p:val>
                                        </p:tav>
                                      </p:tavLst>
                                    </p:anim>
                                    <p:animEffect transition="in" filter="fade">
                                      <p:cBhvr>
                                        <p:cTn id="18" dur="3000"/>
                                        <p:tgtEl>
                                          <p:spTgt spid="4"/>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0" fill="hold"/>
                                        <p:tgtEl>
                                          <p:spTgt spid="5"/>
                                        </p:tgtEl>
                                        <p:attrNameLst>
                                          <p:attrName>ppt_w</p:attrName>
                                        </p:attrNameLst>
                                      </p:cBhvr>
                                      <p:tavLst>
                                        <p:tav tm="0">
                                          <p:val>
                                            <p:fltVal val="0"/>
                                          </p:val>
                                        </p:tav>
                                        <p:tav tm="100000">
                                          <p:val>
                                            <p:strVal val="#ppt_w"/>
                                          </p:val>
                                        </p:tav>
                                      </p:tavLst>
                                    </p:anim>
                                    <p:anim calcmode="lin" valueType="num">
                                      <p:cBhvr>
                                        <p:cTn id="22"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5"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500063" y="428625"/>
            <a:ext cx="7154862" cy="4838700"/>
          </a:xfrm>
          <a:prstGeom prst="rect">
            <a:avLst/>
          </a:prstGeom>
          <a:noFill/>
          <a:ln w="9525">
            <a:noFill/>
            <a:miter lim="800000"/>
            <a:headEnd/>
            <a:tailEnd/>
          </a:ln>
        </p:spPr>
        <p:txBody>
          <a:bodyPr wrap="none" anchor="ctr">
            <a:spAutoFit/>
          </a:bodyPr>
          <a:lstStyle/>
          <a:p>
            <a:r>
              <a:rPr lang="de-DE" sz="2400" b="1">
                <a:latin typeface="Comic Sans MS" pitchFamily="66" charset="0"/>
              </a:rPr>
              <a:t>...mal kein Blödsinn...</a:t>
            </a:r>
            <a:br>
              <a:rPr lang="de-DE" sz="2400" b="1">
                <a:latin typeface="Comic Sans MS" pitchFamily="66" charset="0"/>
              </a:rPr>
            </a:br>
            <a:endParaRPr lang="de-DE" sz="2400" b="1">
              <a:latin typeface="Comic Sans MS" pitchFamily="66" charset="0"/>
            </a:endParaRPr>
          </a:p>
          <a:p>
            <a:r>
              <a:rPr lang="de-DE" sz="2400">
                <a:latin typeface="Comic Sans MS" pitchFamily="66" charset="0"/>
              </a:rPr>
              <a:t>Ohne Worte - einfach nur lesen</a:t>
            </a:r>
            <a:br>
              <a:rPr lang="de-DE" sz="2400">
                <a:latin typeface="Comic Sans MS" pitchFamily="66" charset="0"/>
              </a:rPr>
            </a:br>
            <a:endParaRPr lang="de-DE" sz="2400">
              <a:latin typeface="Comic Sans MS" pitchFamily="66" charset="0"/>
            </a:endParaRPr>
          </a:p>
          <a:p>
            <a:r>
              <a:rPr lang="de-DE" sz="2400">
                <a:latin typeface="Comic Sans MS" pitchFamily="66" charset="0"/>
              </a:rPr>
              <a:t>Zwei Alternativen</a:t>
            </a:r>
            <a:br>
              <a:rPr lang="de-DE" sz="2400">
                <a:latin typeface="Comic Sans MS" pitchFamily="66" charset="0"/>
              </a:rPr>
            </a:br>
            <a:endParaRPr lang="de-DE" sz="2400">
              <a:latin typeface="Comic Sans MS" pitchFamily="66" charset="0"/>
            </a:endParaRPr>
          </a:p>
          <a:p>
            <a:r>
              <a:rPr lang="de-DE" sz="2400">
                <a:latin typeface="Comic Sans MS" pitchFamily="66" charset="0"/>
              </a:rPr>
              <a:t>Was würden Sie tun?.... Sie treffen die Wahl.</a:t>
            </a:r>
          </a:p>
          <a:p>
            <a:r>
              <a:rPr lang="de-DE" sz="2400">
                <a:latin typeface="Comic Sans MS" pitchFamily="66" charset="0"/>
              </a:rPr>
              <a:t> </a:t>
            </a:r>
          </a:p>
          <a:p>
            <a:r>
              <a:rPr lang="de-DE" sz="2400">
                <a:latin typeface="Comic Sans MS" pitchFamily="66" charset="0"/>
              </a:rPr>
              <a:t>Suchen Sie nicht nach der Pointe - es gibt keine. </a:t>
            </a:r>
          </a:p>
          <a:p>
            <a:r>
              <a:rPr lang="de-DE" sz="2400">
                <a:latin typeface="Comic Sans MS" pitchFamily="66" charset="0"/>
              </a:rPr>
              <a:t>Lesen Sie trotzdem weiter. </a:t>
            </a:r>
          </a:p>
          <a:p>
            <a:endParaRPr lang="de-DE" sz="2400">
              <a:latin typeface="Comic Sans MS" pitchFamily="66" charset="0"/>
            </a:endParaRPr>
          </a:p>
          <a:p>
            <a:r>
              <a:rPr lang="de-DE" sz="2400">
                <a:latin typeface="Comic Sans MS" pitchFamily="66" charset="0"/>
              </a:rPr>
              <a:t>Meine Frage lautet:</a:t>
            </a:r>
            <a:br>
              <a:rPr lang="de-DE" sz="2400">
                <a:latin typeface="Comic Sans MS" pitchFamily="66" charset="0"/>
              </a:rPr>
            </a:br>
            <a:r>
              <a:rPr lang="de-DE" sz="2400">
                <a:latin typeface="Comic Sans MS" pitchFamily="66" charset="0"/>
              </a:rPr>
              <a:t>Hätten Sie sich genauso entschieden? </a:t>
            </a:r>
          </a:p>
        </p:txBody>
      </p:sp>
      <p:sp>
        <p:nvSpPr>
          <p:cNvPr id="6" name="Ellipse 5"/>
          <p:cNvSpPr>
            <a:spLocks noChangeArrowheads="1"/>
          </p:cNvSpPr>
          <p:nvPr/>
        </p:nvSpPr>
        <p:spPr bwMode="auto">
          <a:xfrm>
            <a:off x="6000750" y="357188"/>
            <a:ext cx="2643188" cy="2143125"/>
          </a:xfrm>
          <a:prstGeom prst="ellipse">
            <a:avLst/>
          </a:prstGeom>
          <a:blipFill dpi="0" rotWithShape="1">
            <a:blip r:embed="rId4" cstate="print"/>
            <a:srcRect/>
            <a:stretch>
              <a:fillRect/>
            </a:stretch>
          </a:blipFill>
          <a:ln w="9525" algn="ctr">
            <a:solidFill>
              <a:schemeClr val="tx1"/>
            </a:solidFill>
            <a:round/>
            <a:headEnd/>
            <a:tailEnd/>
          </a:ln>
        </p:spPr>
        <p:txBody>
          <a:bodyPr anchor="ctr"/>
          <a:lstStyle/>
          <a:p>
            <a:pPr algn="ctr">
              <a:defRPr/>
            </a:pPr>
            <a:endParaRPr lang="de-AT" dirty="0">
              <a:solidFill>
                <a:schemeClr val="lt1"/>
              </a:solidFill>
              <a:latin typeface="+mn-lt"/>
            </a:endParaRPr>
          </a:p>
        </p:txBody>
      </p:sp>
      <p:sp>
        <p:nvSpPr>
          <p:cNvPr id="4100" name="Textfeld 4"/>
          <p:cNvSpPr txBox="1">
            <a:spLocks noChangeArrowheads="1"/>
          </p:cNvSpPr>
          <p:nvPr/>
        </p:nvSpPr>
        <p:spPr bwMode="auto">
          <a:xfrm>
            <a:off x="4857750" y="5786438"/>
            <a:ext cx="3551238" cy="428625"/>
          </a:xfrm>
          <a:prstGeom prst="rect">
            <a:avLst/>
          </a:prstGeom>
          <a:noFill/>
          <a:ln w="9525">
            <a:noFill/>
            <a:miter lim="800000"/>
            <a:headEnd/>
            <a:tailEnd/>
          </a:ln>
        </p:spPr>
        <p:txBody>
          <a:bodyPr wrap="none">
            <a:spAutoFit/>
          </a:bodyPr>
          <a:lstStyle/>
          <a:p>
            <a:r>
              <a:rPr lang="de-AT" sz="1100" b="1"/>
              <a:t>Musik:  Morgen um sieben ist die Welt noch in Ordnung</a:t>
            </a:r>
          </a:p>
          <a:p>
            <a:endParaRPr lang="de-AT" sz="1100" b="1"/>
          </a:p>
        </p:txBody>
      </p:sp>
      <p:sp>
        <p:nvSpPr>
          <p:cNvPr id="7" name="Richtungspfeil 6"/>
          <p:cNvSpPr/>
          <p:nvPr/>
        </p:nvSpPr>
        <p:spPr>
          <a:xfrm>
            <a:off x="6786563" y="4786313"/>
            <a:ext cx="1714500" cy="484187"/>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b="1" dirty="0">
                <a:latin typeface="Arial" pitchFamily="34" charset="0"/>
                <a:cs typeface="Arial" pitchFamily="34" charset="0"/>
              </a:rPr>
              <a:t>Klicken</a:t>
            </a:r>
          </a:p>
        </p:txBody>
      </p:sp>
      <p:pic>
        <p:nvPicPr>
          <p:cNvPr id="8" name="Morgens um sieben (ist die welt noch in Ordnung) James Last.wav">
            <a:hlinkClick r:id="" action="ppaction://media"/>
          </p:cNvPr>
          <p:cNvPicPr>
            <a:picLocks noRot="1" noChangeAspect="1"/>
          </p:cNvPicPr>
          <p:nvPr>
            <a:wavAudioFile r:embed="rId1" name="Morgens um sieben (ist die welt noch in Ordnung) James Last.wav"/>
          </p:nvPr>
        </p:nvPicPr>
        <p:blipFill>
          <a:blip r:embed="rId5" cstate="print"/>
          <a:srcRect/>
          <a:stretch>
            <a:fillRect/>
          </a:stretch>
        </p:blipFill>
        <p:spPr bwMode="auto">
          <a:xfrm>
            <a:off x="-1857375" y="3000375"/>
            <a:ext cx="304800" cy="304800"/>
          </a:xfrm>
          <a:prstGeom prst="rect">
            <a:avLst/>
          </a:prstGeom>
          <a:noFill/>
          <a:ln w="9525">
            <a:noFill/>
            <a:miter lim="800000"/>
            <a:headEnd/>
            <a:tailEnd/>
          </a:ln>
        </p:spPr>
      </p:pic>
      <p:pic>
        <p:nvPicPr>
          <p:cNvPr id="4103" name="Grafik 8" descr="musik00113.gif"/>
          <p:cNvPicPr>
            <a:picLocks noChangeAspect="1"/>
          </p:cNvPicPr>
          <p:nvPr/>
        </p:nvPicPr>
        <p:blipFill>
          <a:blip r:embed="rId6" cstate="print"/>
          <a:srcRect/>
          <a:stretch>
            <a:fillRect/>
          </a:stretch>
        </p:blipFill>
        <p:spPr bwMode="auto">
          <a:xfrm>
            <a:off x="4214813" y="5429250"/>
            <a:ext cx="571500" cy="9525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29" presetClass="entr" presetSubtype="0"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ppt_x</p:attrName>
                                        </p:attrNameLst>
                                      </p:cBhvr>
                                      <p:tavLst>
                                        <p:tav tm="0">
                                          <p:val>
                                            <p:strVal val="#ppt_x-.2"/>
                                          </p:val>
                                        </p:tav>
                                        <p:tav tm="100000">
                                          <p:val>
                                            <p:strVal val="#ppt_x"/>
                                          </p:val>
                                        </p:tav>
                                      </p:tavLst>
                                    </p:anim>
                                    <p:anim calcmode="lin" valueType="num">
                                      <p:cBhvr>
                                        <p:cTn id="11" dur="2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12" dur="2000"/>
                                        <p:tgtEl>
                                          <p:spTgt spid="3074"/>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fltVal val="0"/>
                                          </p:val>
                                        </p:tav>
                                        <p:tav tm="100000">
                                          <p:val>
                                            <p:strVal val="#ppt_w"/>
                                          </p:val>
                                        </p:tav>
                                      </p:tavLst>
                                    </p:anim>
                                    <p:anim calcmode="lin" valueType="num">
                                      <p:cBhvr>
                                        <p:cTn id="16"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5">
                <p:cTn id="1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07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571500" y="500063"/>
            <a:ext cx="8064500" cy="3013075"/>
          </a:xfrm>
          <a:prstGeom prst="rect">
            <a:avLst/>
          </a:prstGeom>
          <a:noFill/>
          <a:ln w="9525">
            <a:noFill/>
            <a:miter lim="800000"/>
            <a:headEnd/>
            <a:tailEnd/>
          </a:ln>
        </p:spPr>
        <p:txBody>
          <a:bodyPr anchor="ctr">
            <a:spAutoFit/>
          </a:bodyPr>
          <a:lstStyle/>
          <a:p>
            <a:pPr algn="ctr"/>
            <a:r>
              <a:rPr lang="de-DE" sz="2400" i="1">
                <a:latin typeface="Comic Sans MS" pitchFamily="66" charset="0"/>
              </a:rPr>
              <a:t>"An diesem Tag",</a:t>
            </a:r>
          </a:p>
          <a:p>
            <a:endParaRPr lang="de-DE" sz="2400">
              <a:latin typeface="Comic Sans MS" pitchFamily="66" charset="0"/>
            </a:endParaRPr>
          </a:p>
          <a:p>
            <a:r>
              <a:rPr lang="de-DE" sz="2400">
                <a:latin typeface="Comic Sans MS" pitchFamily="66" charset="0"/>
              </a:rPr>
              <a:t>so sagte der Vater, während ihm die Tränen übers Gesicht liefen,</a:t>
            </a:r>
          </a:p>
          <a:p>
            <a:endParaRPr lang="de-DE" sz="2400">
              <a:latin typeface="Comic Sans MS" pitchFamily="66" charset="0"/>
            </a:endParaRPr>
          </a:p>
          <a:p>
            <a:pPr algn="ctr"/>
            <a:r>
              <a:rPr lang="de-DE" sz="2400" i="1">
                <a:latin typeface="Comic Sans MS" pitchFamily="66" charset="0"/>
              </a:rPr>
              <a:t>"brachten die Spieler von beiden Mannschaften ein Stück wahrer Liebe und Menschlichkeit in Shays Welt."</a:t>
            </a:r>
            <a:r>
              <a:rPr lang="de-DE" sz="2400">
                <a:latin typeface="Comic Sans MS" pitchFamily="66" charset="0"/>
              </a:rPr>
              <a:t> </a:t>
            </a:r>
          </a:p>
        </p:txBody>
      </p:sp>
      <p:sp>
        <p:nvSpPr>
          <p:cNvPr id="4" name="Rechteck 3"/>
          <p:cNvSpPr>
            <a:spLocks noChangeArrowheads="1"/>
          </p:cNvSpPr>
          <p:nvPr/>
        </p:nvSpPr>
        <p:spPr bwMode="auto">
          <a:xfrm>
            <a:off x="3571875" y="3714750"/>
            <a:ext cx="2128838" cy="2643188"/>
          </a:xfrm>
          <a:prstGeom prst="rect">
            <a:avLst/>
          </a:prstGeom>
          <a:blipFill dpi="0" rotWithShape="1">
            <a:blip r:embed="rId3"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3000"/>
                                        <p:tgtEl>
                                          <p:spTgt spid="2253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42938" y="285750"/>
            <a:ext cx="7921625" cy="2282825"/>
          </a:xfrm>
          <a:prstGeom prst="rect">
            <a:avLst/>
          </a:prstGeom>
          <a:noFill/>
          <a:ln w="9525">
            <a:noFill/>
            <a:miter lim="800000"/>
            <a:headEnd/>
            <a:tailEnd/>
          </a:ln>
        </p:spPr>
        <p:txBody>
          <a:bodyPr anchor="ctr">
            <a:spAutoFit/>
          </a:bodyPr>
          <a:lstStyle/>
          <a:p>
            <a:r>
              <a:rPr lang="de-DE" sz="2400">
                <a:latin typeface="Comic Sans MS" pitchFamily="66" charset="0"/>
              </a:rPr>
              <a:t>Shay erlebte keinen weiteren Sommer mehr.</a:t>
            </a:r>
          </a:p>
          <a:p>
            <a:r>
              <a:rPr lang="de-DE" sz="2400">
                <a:latin typeface="Comic Sans MS" pitchFamily="66" charset="0"/>
              </a:rPr>
              <a:t>Er starb im folgenden Winter</a:t>
            </a:r>
          </a:p>
          <a:p>
            <a:r>
              <a:rPr lang="de-DE" sz="2400">
                <a:latin typeface="Comic Sans MS" pitchFamily="66" charset="0"/>
              </a:rPr>
              <a:t>und hatte nie vergessen, wie es war, ein Held zu sein und mich so glücklich gemacht zu haben und zu sehen,</a:t>
            </a:r>
            <a:br>
              <a:rPr lang="de-DE" sz="2400">
                <a:latin typeface="Comic Sans MS" pitchFamily="66" charset="0"/>
              </a:rPr>
            </a:br>
            <a:r>
              <a:rPr lang="de-DE" sz="2400">
                <a:latin typeface="Comic Sans MS" pitchFamily="66" charset="0"/>
              </a:rPr>
              <a:t>wie die Mutter ihren kleinen Helden unter Tränen umarmte, als er nach Hause kam!" </a:t>
            </a:r>
          </a:p>
        </p:txBody>
      </p:sp>
      <p:sp>
        <p:nvSpPr>
          <p:cNvPr id="4" name="Rechteck 3"/>
          <p:cNvSpPr>
            <a:spLocks noChangeArrowheads="1"/>
          </p:cNvSpPr>
          <p:nvPr/>
        </p:nvSpPr>
        <p:spPr bwMode="auto">
          <a:xfrm>
            <a:off x="2286000" y="2928938"/>
            <a:ext cx="4643438" cy="3286125"/>
          </a:xfrm>
          <a:prstGeom prst="rect">
            <a:avLst/>
          </a:prstGeom>
          <a:blipFill dpi="0" rotWithShape="1">
            <a:blip r:embed="rId3"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
        <p:nvSpPr>
          <p:cNvPr id="5" name="Pfeil nach rechts 4"/>
          <p:cNvSpPr/>
          <p:nvPr/>
        </p:nvSpPr>
        <p:spPr>
          <a:xfrm>
            <a:off x="7286625" y="5643563"/>
            <a:ext cx="1071563" cy="571500"/>
          </a:xfrm>
          <a:prstGeom prst="rightArrow">
            <a:avLst>
              <a:gd name="adj1" fmla="val 50000"/>
              <a:gd name="adj2" fmla="val 7101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1050" b="1" dirty="0"/>
              <a:t>Klicken</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par>
                                <p:cTn id="10" presetID="17"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ppt_x</p:attrName>
                                        </p:attrNameLst>
                                      </p:cBhvr>
                                      <p:tavLst>
                                        <p:tav tm="0">
                                          <p:val>
                                            <p:strVal val="#ppt_x"/>
                                          </p:val>
                                        </p:tav>
                                        <p:tav tm="100000">
                                          <p:val>
                                            <p:strVal val="#ppt_x"/>
                                          </p:val>
                                        </p:tav>
                                      </p:tavLst>
                                    </p:anim>
                                    <p:anim calcmode="lin" valueType="num">
                                      <p:cBhvr>
                                        <p:cTn id="13" dur="5000" fill="hold"/>
                                        <p:tgtEl>
                                          <p:spTgt spid="4"/>
                                        </p:tgtEl>
                                        <p:attrNameLst>
                                          <p:attrName>ppt_y</p:attrName>
                                        </p:attrNameLst>
                                      </p:cBhvr>
                                      <p:tavLst>
                                        <p:tav tm="0">
                                          <p:val>
                                            <p:strVal val="#ppt_y+#ppt_h/2"/>
                                          </p:val>
                                        </p:tav>
                                        <p:tav tm="100000">
                                          <p:val>
                                            <p:strVal val="#ppt_y"/>
                                          </p:val>
                                        </p:tav>
                                      </p:tavLst>
                                    </p:anim>
                                    <p:anim calcmode="lin" valueType="num">
                                      <p:cBhvr>
                                        <p:cTn id="14" dur="5000" fill="hold"/>
                                        <p:tgtEl>
                                          <p:spTgt spid="4"/>
                                        </p:tgtEl>
                                        <p:attrNameLst>
                                          <p:attrName>ppt_w</p:attrName>
                                        </p:attrNameLst>
                                      </p:cBhvr>
                                      <p:tavLst>
                                        <p:tav tm="0">
                                          <p:val>
                                            <p:strVal val="#ppt_w"/>
                                          </p:val>
                                        </p:tav>
                                        <p:tav tm="100000">
                                          <p:val>
                                            <p:strVal val="#ppt_w"/>
                                          </p:val>
                                        </p:tav>
                                      </p:tavLst>
                                    </p:anim>
                                    <p:anim calcmode="lin" valueType="num">
                                      <p:cBhvr>
                                        <p:cTn id="15" dur="5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571625" y="785813"/>
            <a:ext cx="6049963" cy="822325"/>
          </a:xfrm>
          <a:prstGeom prst="rect">
            <a:avLst/>
          </a:prstGeom>
          <a:noFill/>
          <a:ln w="9525">
            <a:noFill/>
            <a:miter lim="800000"/>
            <a:headEnd/>
            <a:tailEnd/>
          </a:ln>
        </p:spPr>
        <p:txBody>
          <a:bodyPr anchor="ctr">
            <a:spAutoFit/>
          </a:bodyPr>
          <a:lstStyle/>
          <a:p>
            <a:r>
              <a:rPr lang="de-DE" sz="2400" b="1">
                <a:latin typeface="Comic Sans MS" pitchFamily="66" charset="0"/>
              </a:rPr>
              <a:t>NUN NOCH EINE KLEINE FUßNOTE ZU DIESER GESCHICHTE:</a:t>
            </a:r>
            <a:r>
              <a:rPr lang="de-DE">
                <a:latin typeface="Arial" charset="0"/>
              </a:rPr>
              <a:t> </a:t>
            </a:r>
          </a:p>
        </p:txBody>
      </p:sp>
      <p:sp>
        <p:nvSpPr>
          <p:cNvPr id="3" name="Rechteck 2"/>
          <p:cNvSpPr>
            <a:spLocks noChangeArrowheads="1"/>
          </p:cNvSpPr>
          <p:nvPr/>
        </p:nvSpPr>
        <p:spPr bwMode="auto">
          <a:xfrm>
            <a:off x="2286000" y="2428875"/>
            <a:ext cx="4572000" cy="2928938"/>
          </a:xfrm>
          <a:prstGeom prst="rect">
            <a:avLst/>
          </a:prstGeom>
          <a:blipFill dpi="0" rotWithShape="1">
            <a:blip r:embed="rId3" cstate="print">
              <a:lum contrast="10000"/>
            </a:blip>
            <a:srcRect/>
            <a:stretch>
              <a:fillRect/>
            </a:stretch>
          </a:blipFill>
          <a:ln w="25400" algn="ctr">
            <a:solidFill>
              <a:srgbClr val="161616"/>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fade">
                                      <p:cBhvr>
                                        <p:cTn id="11" dur="1600" decel="100000"/>
                                        <p:tgtEl>
                                          <p:spTgt spid="24578"/>
                                        </p:tgtEl>
                                      </p:cBhvr>
                                    </p:animEffect>
                                    <p:anim calcmode="lin" valueType="num">
                                      <p:cBhvr>
                                        <p:cTn id="12" dur="1600" decel="100000" fill="hold"/>
                                        <p:tgtEl>
                                          <p:spTgt spid="24578"/>
                                        </p:tgtEl>
                                        <p:attrNameLst>
                                          <p:attrName>style.rotation</p:attrName>
                                        </p:attrNameLst>
                                      </p:cBhvr>
                                      <p:tavLst>
                                        <p:tav tm="0">
                                          <p:val>
                                            <p:fltVal val="-90"/>
                                          </p:val>
                                        </p:tav>
                                        <p:tav tm="100000">
                                          <p:val>
                                            <p:fltVal val="0"/>
                                          </p:val>
                                        </p:tav>
                                      </p:tavLst>
                                    </p:anim>
                                    <p:anim calcmode="lin" valueType="num">
                                      <p:cBhvr>
                                        <p:cTn id="13" dur="1600" decel="100000" fill="hold"/>
                                        <p:tgtEl>
                                          <p:spTgt spid="24578"/>
                                        </p:tgtEl>
                                        <p:attrNameLst>
                                          <p:attrName>ppt_x</p:attrName>
                                        </p:attrNameLst>
                                      </p:cBhvr>
                                      <p:tavLst>
                                        <p:tav tm="0">
                                          <p:val>
                                            <p:strVal val="#ppt_x+0.4"/>
                                          </p:val>
                                        </p:tav>
                                        <p:tav tm="100000">
                                          <p:val>
                                            <p:strVal val="#ppt_x-0.05"/>
                                          </p:val>
                                        </p:tav>
                                      </p:tavLst>
                                    </p:anim>
                                    <p:anim calcmode="lin" valueType="num">
                                      <p:cBhvr>
                                        <p:cTn id="14" dur="1600" decel="100000" fill="hold"/>
                                        <p:tgtEl>
                                          <p:spTgt spid="24578"/>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24578"/>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245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755650" y="1158875"/>
            <a:ext cx="7632700" cy="4359275"/>
          </a:xfrm>
          <a:prstGeom prst="rect">
            <a:avLst/>
          </a:prstGeom>
          <a:noFill/>
          <a:ln w="9525">
            <a:noFill/>
            <a:miter lim="800000"/>
            <a:headEnd/>
            <a:tailEnd/>
          </a:ln>
        </p:spPr>
        <p:txBody>
          <a:bodyPr anchor="ctr">
            <a:spAutoFit/>
          </a:bodyPr>
          <a:lstStyle/>
          <a:p>
            <a:pPr algn="just"/>
            <a:r>
              <a:rPr lang="de-DE" sz="2000" i="1" dirty="0">
                <a:latin typeface="Arial" charset="0"/>
              </a:rPr>
              <a:t>Wir schicken alle Tausende von Witzen per E-Mail durch die Gegend, ohne darüber nachzudenken, aber wenn es darum geht, Nachrichten in Bezug auf Lebensentwürfe zu verschicken, dann zögern die meisten.</a:t>
            </a:r>
          </a:p>
          <a:p>
            <a:pPr algn="just"/>
            <a:r>
              <a:rPr lang="de-DE" sz="2000" i="1" dirty="0">
                <a:latin typeface="Arial" charset="0"/>
              </a:rPr>
              <a:t/>
            </a:r>
            <a:br>
              <a:rPr lang="de-DE" sz="2000" i="1" dirty="0">
                <a:latin typeface="Arial" charset="0"/>
              </a:rPr>
            </a:br>
            <a:r>
              <a:rPr lang="de-DE" sz="2000" i="1" dirty="0">
                <a:latin typeface="Arial" charset="0"/>
              </a:rPr>
              <a:t>Das Derbe, Vulgäre und manchmal auch Obszöne passiert den Cyberspace problemlos, aber die öffentliche Diskussion über anständige Dinge wird in unseren Schulen und an unseren Arbeitsplätzen nur allzu oft unterdrückt.</a:t>
            </a:r>
          </a:p>
          <a:p>
            <a:pPr algn="just"/>
            <a:endParaRPr lang="de-DE" sz="2000" i="1" dirty="0">
              <a:latin typeface="Arial" charset="0"/>
            </a:endParaRPr>
          </a:p>
          <a:p>
            <a:pPr algn="just"/>
            <a:r>
              <a:rPr lang="de-DE" sz="2000" i="1" dirty="0">
                <a:latin typeface="Arial" charset="0"/>
              </a:rPr>
              <a:t>Wenn du diese Nachricht vielleicht weiterleiten möchtest, dann kann es gut sein, dass du dein Adressbuch durchgehen und die Adressen von denjenigen herausfilterst, die möglicherweise nicht die "richtigen" Adressaten für diese Art von Nachricht sind. </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8)">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42938" y="642938"/>
            <a:ext cx="7921625" cy="2563812"/>
          </a:xfrm>
          <a:prstGeom prst="rect">
            <a:avLst/>
          </a:prstGeom>
          <a:noFill/>
          <a:ln w="9525">
            <a:noFill/>
            <a:miter lim="800000"/>
            <a:headEnd/>
            <a:tailEnd/>
          </a:ln>
        </p:spPr>
        <p:txBody>
          <a:bodyPr anchor="ctr">
            <a:spAutoFit/>
          </a:bodyPr>
          <a:lstStyle/>
          <a:p>
            <a:pPr algn="just"/>
            <a:r>
              <a:rPr lang="de-DE">
                <a:latin typeface="Arial" charset="0"/>
              </a:rPr>
              <a:t>Die Person, von der du diese Nachricht erhalten hast, ist der Meinung, dass wir alle dazu beitragen können, die Welt zu verändern.</a:t>
            </a:r>
          </a:p>
          <a:p>
            <a:pPr algn="just"/>
            <a:r>
              <a:rPr lang="de-DE">
                <a:latin typeface="Arial" charset="0"/>
              </a:rPr>
              <a:t/>
            </a:r>
            <a:br>
              <a:rPr lang="de-DE">
                <a:latin typeface="Arial" charset="0"/>
              </a:rPr>
            </a:br>
            <a:r>
              <a:rPr lang="de-DE">
                <a:latin typeface="Arial" charset="0"/>
              </a:rPr>
              <a:t>Wir alle haben tagtäglich Tausende von Möglichkeiten, die "natürliche Ordnung der Dinge" zu verwirklichen. Viele scheinbar triviale zwischenmenschliche Kontakte stellen uns vor die Wahl:</a:t>
            </a:r>
          </a:p>
          <a:p>
            <a:pPr algn="just"/>
            <a:r>
              <a:rPr lang="de-DE">
                <a:latin typeface="Arial" charset="0"/>
              </a:rPr>
              <a:t/>
            </a:r>
            <a:br>
              <a:rPr lang="de-DE">
                <a:latin typeface="Arial" charset="0"/>
              </a:rPr>
            </a:br>
            <a:r>
              <a:rPr lang="de-DE">
                <a:latin typeface="Arial" charset="0"/>
              </a:rPr>
              <a:t>Geben wir ein bisschen Liebe und Menschlichkeit weiter oder verpassen wir </a:t>
            </a:r>
            <a:br>
              <a:rPr lang="de-DE">
                <a:latin typeface="Arial" charset="0"/>
              </a:rPr>
            </a:br>
            <a:r>
              <a:rPr lang="de-DE">
                <a:latin typeface="Arial" charset="0"/>
              </a:rPr>
              <a:t>diese Chance und machen die Welt dadurch ein bisschen kälter? </a:t>
            </a:r>
          </a:p>
        </p:txBody>
      </p:sp>
      <p:sp>
        <p:nvSpPr>
          <p:cNvPr id="3" name="Rechteck 2"/>
          <p:cNvSpPr>
            <a:spLocks noChangeArrowheads="1"/>
          </p:cNvSpPr>
          <p:nvPr/>
        </p:nvSpPr>
        <p:spPr bwMode="auto">
          <a:xfrm>
            <a:off x="2571750" y="3571875"/>
            <a:ext cx="4143375" cy="2714625"/>
          </a:xfrm>
          <a:prstGeom prst="rect">
            <a:avLst/>
          </a:prstGeom>
          <a:blipFill dpi="0" rotWithShape="1">
            <a:blip r:embed="rId3"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ppt_x</p:attrName>
                                        </p:attrNameLst>
                                      </p:cBhvr>
                                      <p:tavLst>
                                        <p:tav tm="0">
                                          <p:val>
                                            <p:strVal val="#ppt_x-#ppt_w/2"/>
                                          </p:val>
                                        </p:tav>
                                        <p:tav tm="100000">
                                          <p:val>
                                            <p:strVal val="#ppt_x"/>
                                          </p:val>
                                        </p:tav>
                                      </p:tavLst>
                                    </p:anim>
                                    <p:anim calcmode="lin" valueType="num">
                                      <p:cBhvr>
                                        <p:cTn id="8" dur="3000" fill="hold"/>
                                        <p:tgtEl>
                                          <p:spTgt spid="3"/>
                                        </p:tgtEl>
                                        <p:attrNameLst>
                                          <p:attrName>ppt_y</p:attrName>
                                        </p:attrNameLst>
                                      </p:cBhvr>
                                      <p:tavLst>
                                        <p:tav tm="0">
                                          <p:val>
                                            <p:strVal val="#ppt_y"/>
                                          </p:val>
                                        </p:tav>
                                        <p:tav tm="100000">
                                          <p:val>
                                            <p:strVal val="#ppt_y"/>
                                          </p:val>
                                        </p:tav>
                                      </p:tavLst>
                                    </p:anim>
                                    <p:anim calcmode="lin" valueType="num">
                                      <p:cBhvr>
                                        <p:cTn id="9" dur="3000" fill="hold"/>
                                        <p:tgtEl>
                                          <p:spTgt spid="3"/>
                                        </p:tgtEl>
                                        <p:attrNameLst>
                                          <p:attrName>ppt_w</p:attrName>
                                        </p:attrNameLst>
                                      </p:cBhvr>
                                      <p:tavLst>
                                        <p:tav tm="0">
                                          <p:val>
                                            <p:fltVal val="0"/>
                                          </p:val>
                                        </p:tav>
                                        <p:tav tm="100000">
                                          <p:val>
                                            <p:strVal val="#ppt_w"/>
                                          </p:val>
                                        </p:tav>
                                      </p:tavLst>
                                    </p:anim>
                                    <p:anim calcmode="lin" valueType="num">
                                      <p:cBhvr>
                                        <p:cTn id="10" dur="3000" fill="hold"/>
                                        <p:tgtEl>
                                          <p:spTgt spid="3"/>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p:cTn id="13" dur="3000" fill="hold"/>
                                        <p:tgtEl>
                                          <p:spTgt spid="26626"/>
                                        </p:tgtEl>
                                        <p:attrNameLst>
                                          <p:attrName>ppt_x</p:attrName>
                                        </p:attrNameLst>
                                      </p:cBhvr>
                                      <p:tavLst>
                                        <p:tav tm="0">
                                          <p:val>
                                            <p:strVal val="#ppt_x-#ppt_w/2"/>
                                          </p:val>
                                        </p:tav>
                                        <p:tav tm="100000">
                                          <p:val>
                                            <p:strVal val="#ppt_x"/>
                                          </p:val>
                                        </p:tav>
                                      </p:tavLst>
                                    </p:anim>
                                    <p:anim calcmode="lin" valueType="num">
                                      <p:cBhvr>
                                        <p:cTn id="14" dur="3000" fill="hold"/>
                                        <p:tgtEl>
                                          <p:spTgt spid="26626"/>
                                        </p:tgtEl>
                                        <p:attrNameLst>
                                          <p:attrName>ppt_y</p:attrName>
                                        </p:attrNameLst>
                                      </p:cBhvr>
                                      <p:tavLst>
                                        <p:tav tm="0">
                                          <p:val>
                                            <p:strVal val="#ppt_y"/>
                                          </p:val>
                                        </p:tav>
                                        <p:tav tm="100000">
                                          <p:val>
                                            <p:strVal val="#ppt_y"/>
                                          </p:val>
                                        </p:tav>
                                      </p:tavLst>
                                    </p:anim>
                                    <p:anim calcmode="lin" valueType="num">
                                      <p:cBhvr>
                                        <p:cTn id="15" dur="3000" fill="hold"/>
                                        <p:tgtEl>
                                          <p:spTgt spid="26626"/>
                                        </p:tgtEl>
                                        <p:attrNameLst>
                                          <p:attrName>ppt_w</p:attrName>
                                        </p:attrNameLst>
                                      </p:cBhvr>
                                      <p:tavLst>
                                        <p:tav tm="0">
                                          <p:val>
                                            <p:fltVal val="0"/>
                                          </p:val>
                                        </p:tav>
                                        <p:tav tm="100000">
                                          <p:val>
                                            <p:strVal val="#ppt_w"/>
                                          </p:val>
                                        </p:tav>
                                      </p:tavLst>
                                    </p:anim>
                                    <p:anim calcmode="lin" valueType="num">
                                      <p:cBhvr>
                                        <p:cTn id="16" dur="30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143000" y="1143000"/>
            <a:ext cx="7056438" cy="1552575"/>
          </a:xfrm>
          <a:prstGeom prst="rect">
            <a:avLst/>
          </a:prstGeom>
          <a:noFill/>
          <a:ln w="9525">
            <a:noFill/>
            <a:miter lim="800000"/>
            <a:headEnd/>
            <a:tailEnd/>
          </a:ln>
        </p:spPr>
        <p:txBody>
          <a:bodyPr anchor="ctr">
            <a:spAutoFit/>
          </a:bodyPr>
          <a:lstStyle/>
          <a:p>
            <a:r>
              <a:rPr lang="de-DE" sz="2400">
                <a:latin typeface="Comic Sans MS" pitchFamily="66" charset="0"/>
              </a:rPr>
              <a:t>Ein weiser Mann sagte einmal,</a:t>
            </a:r>
          </a:p>
          <a:p>
            <a:r>
              <a:rPr lang="de-DE" sz="2400">
                <a:latin typeface="Comic Sans MS" pitchFamily="66" charset="0"/>
              </a:rPr>
              <a:t>jede Gesellschaft sei danach zu beurteilen,</a:t>
            </a:r>
          </a:p>
          <a:p>
            <a:r>
              <a:rPr lang="de-DE" sz="2400">
                <a:latin typeface="Comic Sans MS" pitchFamily="66" charset="0"/>
              </a:rPr>
              <a:t>wie sie ihre am wenigsten gesegneten Mitglieder behandelt.</a:t>
            </a:r>
            <a:r>
              <a:rPr lang="de-DE">
                <a:latin typeface="Arial" charset="0"/>
              </a:rPr>
              <a:t> </a:t>
            </a:r>
          </a:p>
        </p:txBody>
      </p:sp>
      <p:sp>
        <p:nvSpPr>
          <p:cNvPr id="3" name="Rechteck 2"/>
          <p:cNvSpPr>
            <a:spLocks noChangeArrowheads="1"/>
          </p:cNvSpPr>
          <p:nvPr/>
        </p:nvSpPr>
        <p:spPr bwMode="auto">
          <a:xfrm>
            <a:off x="2071688" y="3143250"/>
            <a:ext cx="5072062" cy="2857500"/>
          </a:xfrm>
          <a:prstGeom prst="rect">
            <a:avLst/>
          </a:prstGeom>
          <a:blipFill dpi="0" rotWithShape="1">
            <a:blip r:embed="rId3" cstate="print">
              <a:lum contrast="2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par>
                                <p:cTn id="9" presetID="23" presetClass="entr" presetSubtype="528" fill="hold" grpId="0"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3000" fill="hold"/>
                                        <p:tgtEl>
                                          <p:spTgt spid="27650"/>
                                        </p:tgtEl>
                                        <p:attrNameLst>
                                          <p:attrName>ppt_w</p:attrName>
                                        </p:attrNameLst>
                                      </p:cBhvr>
                                      <p:tavLst>
                                        <p:tav tm="0">
                                          <p:val>
                                            <p:fltVal val="0"/>
                                          </p:val>
                                        </p:tav>
                                        <p:tav tm="100000">
                                          <p:val>
                                            <p:strVal val="#ppt_w"/>
                                          </p:val>
                                        </p:tav>
                                      </p:tavLst>
                                    </p:anim>
                                    <p:anim calcmode="lin" valueType="num">
                                      <p:cBhvr>
                                        <p:cTn id="12" dur="3000" fill="hold"/>
                                        <p:tgtEl>
                                          <p:spTgt spid="27650"/>
                                        </p:tgtEl>
                                        <p:attrNameLst>
                                          <p:attrName>ppt_h</p:attrName>
                                        </p:attrNameLst>
                                      </p:cBhvr>
                                      <p:tavLst>
                                        <p:tav tm="0">
                                          <p:val>
                                            <p:fltVal val="0"/>
                                          </p:val>
                                        </p:tav>
                                        <p:tav tm="100000">
                                          <p:val>
                                            <p:strVal val="#ppt_h"/>
                                          </p:val>
                                        </p:tav>
                                      </p:tavLst>
                                    </p:anim>
                                    <p:anim calcmode="lin" valueType="num">
                                      <p:cBhvr>
                                        <p:cTn id="13" dur="3000" fill="hold"/>
                                        <p:tgtEl>
                                          <p:spTgt spid="27650"/>
                                        </p:tgtEl>
                                        <p:attrNameLst>
                                          <p:attrName>ppt_x</p:attrName>
                                        </p:attrNameLst>
                                      </p:cBhvr>
                                      <p:tavLst>
                                        <p:tav tm="0">
                                          <p:val>
                                            <p:fltVal val="0.5"/>
                                          </p:val>
                                        </p:tav>
                                        <p:tav tm="100000">
                                          <p:val>
                                            <p:strVal val="#ppt_x"/>
                                          </p:val>
                                        </p:tav>
                                      </p:tavLst>
                                    </p:anim>
                                    <p:anim calcmode="lin" valueType="num">
                                      <p:cBhvr>
                                        <p:cTn id="14" dur="3000" fill="hold"/>
                                        <p:tgtEl>
                                          <p:spTgt spid="276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357313" y="357188"/>
            <a:ext cx="6626225" cy="2647950"/>
          </a:xfrm>
          <a:prstGeom prst="rect">
            <a:avLst/>
          </a:prstGeom>
          <a:noFill/>
          <a:ln w="9525">
            <a:noFill/>
            <a:miter lim="800000"/>
            <a:headEnd/>
            <a:tailEnd/>
          </a:ln>
        </p:spPr>
        <p:txBody>
          <a:bodyPr wrap="none" anchor="ctr">
            <a:spAutoFit/>
          </a:bodyPr>
          <a:lstStyle/>
          <a:p>
            <a:r>
              <a:rPr lang="de-DE" sz="2400">
                <a:latin typeface="Comic Sans MS" pitchFamily="66" charset="0"/>
              </a:rPr>
              <a:t>Du hast nun zwei Möglichkeiten:</a:t>
            </a:r>
            <a:br>
              <a:rPr lang="de-DE" sz="2400">
                <a:latin typeface="Comic Sans MS" pitchFamily="66" charset="0"/>
              </a:rPr>
            </a:br>
            <a:r>
              <a:rPr lang="de-DE" sz="2400">
                <a:latin typeface="Comic Sans MS" pitchFamily="66" charset="0"/>
              </a:rPr>
              <a:t/>
            </a:r>
            <a:br>
              <a:rPr lang="de-DE" sz="2400">
                <a:latin typeface="Comic Sans MS" pitchFamily="66" charset="0"/>
              </a:rPr>
            </a:br>
            <a:r>
              <a:rPr lang="de-DE" sz="2400">
                <a:latin typeface="Comic Sans MS" pitchFamily="66" charset="0"/>
              </a:rPr>
              <a:t>1. Schließe diese Präsentation und vergiss sie!</a:t>
            </a:r>
          </a:p>
          <a:p>
            <a:r>
              <a:rPr lang="de-DE" sz="2400">
                <a:latin typeface="Comic Sans MS" pitchFamily="66" charset="0"/>
              </a:rPr>
              <a:t/>
            </a:r>
            <a:br>
              <a:rPr lang="de-DE" sz="2400">
                <a:latin typeface="Comic Sans MS" pitchFamily="66" charset="0"/>
              </a:rPr>
            </a:br>
            <a:r>
              <a:rPr lang="de-DE" sz="2400">
                <a:latin typeface="Comic Sans MS" pitchFamily="66" charset="0"/>
              </a:rPr>
              <a:t>2. Sende diese Email weiter:</a:t>
            </a:r>
            <a:br>
              <a:rPr lang="de-DE" sz="2400">
                <a:latin typeface="Comic Sans MS" pitchFamily="66" charset="0"/>
              </a:rPr>
            </a:br>
            <a:r>
              <a:rPr lang="de-DE" sz="2400">
                <a:latin typeface="Comic Sans MS" pitchFamily="66" charset="0"/>
              </a:rPr>
              <a:t/>
            </a:r>
            <a:br>
              <a:rPr lang="de-DE" sz="2400">
                <a:latin typeface="Comic Sans MS" pitchFamily="66" charset="0"/>
              </a:rPr>
            </a:br>
            <a:r>
              <a:rPr lang="de-DE" sz="2400">
                <a:latin typeface="Comic Sans MS" pitchFamily="66" charset="0"/>
              </a:rPr>
              <a:t>Möge dein Tag ein Shay-Tag sein</a:t>
            </a:r>
            <a:r>
              <a:rPr lang="de-DE">
                <a:latin typeface="Arial" charset="0"/>
              </a:rPr>
              <a:t> </a:t>
            </a:r>
            <a:r>
              <a:rPr lang="de-DE" sz="2400">
                <a:latin typeface="Comic Sans MS" pitchFamily="66" charset="0"/>
              </a:rPr>
              <a:t>!!!</a:t>
            </a:r>
          </a:p>
        </p:txBody>
      </p:sp>
      <p:sp>
        <p:nvSpPr>
          <p:cNvPr id="3" name="Ellipse 2"/>
          <p:cNvSpPr>
            <a:spLocks noChangeArrowheads="1"/>
          </p:cNvSpPr>
          <p:nvPr/>
        </p:nvSpPr>
        <p:spPr bwMode="auto">
          <a:xfrm>
            <a:off x="3357563" y="3500438"/>
            <a:ext cx="2571750" cy="2000250"/>
          </a:xfrm>
          <a:prstGeom prst="ellipse">
            <a:avLst/>
          </a:prstGeom>
          <a:blipFill dpi="0" rotWithShape="1">
            <a:blip r:embed="rId3" cstate="print">
              <a:lum contrast="20000"/>
            </a:blip>
            <a:srcRect/>
            <a:stretch>
              <a:fillRect/>
            </a:stretch>
          </a:blipFill>
          <a:ln w="28575" algn="ctr">
            <a:solidFill>
              <a:srgbClr val="2F5234"/>
            </a:solidFill>
            <a:round/>
            <a:headEnd/>
            <a:tailEnd/>
          </a:ln>
        </p:spPr>
        <p:txBody>
          <a:bodyPr anchor="ctr"/>
          <a:lstStyle/>
          <a:p>
            <a:pPr algn="ctr">
              <a:defRPr/>
            </a:pPr>
            <a:endParaRPr lang="de-AT">
              <a:solidFill>
                <a:schemeClr val="lt1"/>
              </a:solidFill>
              <a:latin typeface="+mn-lt"/>
            </a:endParaRPr>
          </a:p>
        </p:txBody>
      </p:sp>
      <p:sp>
        <p:nvSpPr>
          <p:cNvPr id="4" name="Rechteck 3"/>
          <p:cNvSpPr>
            <a:spLocks noChangeArrowheads="1"/>
          </p:cNvSpPr>
          <p:nvPr/>
        </p:nvSpPr>
        <p:spPr bwMode="auto">
          <a:xfrm>
            <a:off x="6286500" y="3500438"/>
            <a:ext cx="1928813" cy="2000250"/>
          </a:xfrm>
          <a:prstGeom prst="rect">
            <a:avLst/>
          </a:prstGeom>
          <a:blipFill dpi="0" rotWithShape="1">
            <a:blip r:embed="rId4" cstate="print">
              <a:lum contrast="10000"/>
            </a:blip>
            <a:srcRect/>
            <a:stretch>
              <a:fillRect/>
            </a:stretch>
          </a:blipFill>
          <a:ln w="28575" algn="ctr">
            <a:solidFill>
              <a:srgbClr val="2F5234"/>
            </a:solidFill>
            <a:miter lim="800000"/>
            <a:headEnd/>
            <a:tailEnd/>
          </a:ln>
        </p:spPr>
        <p:txBody>
          <a:bodyPr anchor="ctr"/>
          <a:lstStyle/>
          <a:p>
            <a:pPr algn="ctr">
              <a:defRPr/>
            </a:pPr>
            <a:endParaRPr lang="de-AT">
              <a:solidFill>
                <a:schemeClr val="lt1"/>
              </a:solidFill>
              <a:latin typeface="+mn-lt"/>
            </a:endParaRPr>
          </a:p>
        </p:txBody>
      </p:sp>
      <p:sp>
        <p:nvSpPr>
          <p:cNvPr id="5" name="Rechteck 4"/>
          <p:cNvSpPr>
            <a:spLocks noChangeArrowheads="1"/>
          </p:cNvSpPr>
          <p:nvPr/>
        </p:nvSpPr>
        <p:spPr bwMode="auto">
          <a:xfrm>
            <a:off x="1071563" y="3500438"/>
            <a:ext cx="1928812" cy="2000250"/>
          </a:xfrm>
          <a:prstGeom prst="rect">
            <a:avLst/>
          </a:prstGeom>
          <a:blipFill dpi="0" rotWithShape="1">
            <a:blip r:embed="rId5" cstate="print">
              <a:lum contrast="10000"/>
            </a:blip>
            <a:srcRect/>
            <a:stretch>
              <a:fillRect/>
            </a:stretch>
          </a:blipFill>
          <a:ln w="28575" algn="ctr">
            <a:solidFill>
              <a:srgbClr val="2F5234"/>
            </a:solidFill>
            <a:miter lim="800000"/>
            <a:headEnd/>
            <a:tailEnd/>
          </a:ln>
        </p:spPr>
        <p:txBody>
          <a:bodyPr anchor="ctr"/>
          <a:lstStyle/>
          <a:p>
            <a:pPr algn="ctr">
              <a:defRPr/>
            </a:pPr>
            <a:endParaRPr lang="de-AT">
              <a:solidFill>
                <a:schemeClr val="lt1"/>
              </a:solidFill>
              <a:latin typeface="+mn-lt"/>
            </a:endParaRPr>
          </a:p>
        </p:txBody>
      </p:sp>
      <p:pic>
        <p:nvPicPr>
          <p:cNvPr id="6" name="Rechteck 5"/>
          <p:cNvPicPr>
            <a:picLocks noChangeArrowheads="1"/>
          </p:cNvPicPr>
          <p:nvPr/>
        </p:nvPicPr>
        <p:blipFill>
          <a:blip r:embed="rId6" cstate="print"/>
          <a:srcRect/>
          <a:stretch>
            <a:fillRect/>
          </a:stretch>
        </p:blipFill>
        <p:spPr bwMode="auto">
          <a:xfrm>
            <a:off x="3597275" y="5510213"/>
            <a:ext cx="1944688" cy="909637"/>
          </a:xfrm>
          <a:prstGeom prst="rect">
            <a:avLst/>
          </a:prstGeom>
          <a:noFill/>
          <a:ln w="9525">
            <a:noFill/>
            <a:miter lim="800000"/>
            <a:headEnd/>
            <a:tailEnd/>
          </a:ln>
        </p:spPr>
      </p:pic>
      <p:pic>
        <p:nvPicPr>
          <p:cNvPr id="28679" name="Grafik 6" descr="00005450.gif">
            <a:hlinkClick r:id="rId7"/>
          </p:cNvPr>
          <p:cNvPicPr>
            <a:picLocks noChangeAspect="1"/>
          </p:cNvPicPr>
          <p:nvPr/>
        </p:nvPicPr>
        <p:blipFill>
          <a:blip r:embed="rId8" cstate="print"/>
          <a:srcRect/>
          <a:stretch>
            <a:fillRect/>
          </a:stretch>
        </p:blipFill>
        <p:spPr bwMode="auto">
          <a:xfrm>
            <a:off x="7072313" y="5929313"/>
            <a:ext cx="428625" cy="357187"/>
          </a:xfrm>
          <a:prstGeom prst="rect">
            <a:avLst/>
          </a:prstGeom>
          <a:noFill/>
          <a:ln w="9525">
            <a:noFill/>
            <a:miter lim="800000"/>
            <a:headEnd/>
            <a:tailEnd/>
          </a:ln>
        </p:spPr>
      </p:pic>
      <p:sp>
        <p:nvSpPr>
          <p:cNvPr id="9" name="Textfeld 8"/>
          <p:cNvSpPr txBox="1"/>
          <p:nvPr/>
        </p:nvSpPr>
        <p:spPr>
          <a:xfrm>
            <a:off x="6858000" y="5643563"/>
            <a:ext cx="217488" cy="244475"/>
          </a:xfrm>
          <a:prstGeom prst="rect">
            <a:avLst/>
          </a:prstGeom>
          <a:noFill/>
        </p:spPr>
        <p:txBody>
          <a:bodyPr wrap="none">
            <a:spAutoFit/>
          </a:bodyPr>
          <a:lstStyle/>
          <a:p>
            <a:r>
              <a:rPr lang="de-AT" sz="1000" b="1"/>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3000" fill="hold"/>
                                        <p:tgtEl>
                                          <p:spTgt spid="28674"/>
                                        </p:tgtEl>
                                        <p:attrNameLst>
                                          <p:attrName>ppt_w</p:attrName>
                                        </p:attrNameLst>
                                      </p:cBhvr>
                                      <p:tavLst>
                                        <p:tav tm="0">
                                          <p:val>
                                            <p:fltVal val="0"/>
                                          </p:val>
                                        </p:tav>
                                        <p:tav tm="100000">
                                          <p:val>
                                            <p:strVal val="#ppt_w"/>
                                          </p:val>
                                        </p:tav>
                                      </p:tavLst>
                                    </p:anim>
                                    <p:anim calcmode="lin" valueType="num">
                                      <p:cBhvr>
                                        <p:cTn id="8" dur="3000" fill="hold"/>
                                        <p:tgtEl>
                                          <p:spTgt spid="28674"/>
                                        </p:tgtEl>
                                        <p:attrNameLst>
                                          <p:attrName>ppt_h</p:attrName>
                                        </p:attrNameLst>
                                      </p:cBhvr>
                                      <p:tavLst>
                                        <p:tav tm="0">
                                          <p:val>
                                            <p:strVal val="#ppt_h"/>
                                          </p:val>
                                        </p:tav>
                                        <p:tav tm="100000">
                                          <p:val>
                                            <p:strVal val="#ppt_h"/>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fltVal val="0"/>
                                          </p:val>
                                        </p:tav>
                                        <p:tav tm="100000">
                                          <p:val>
                                            <p:strVal val="#ppt_w"/>
                                          </p:val>
                                        </p:tav>
                                      </p:tavLst>
                                    </p:anim>
                                    <p:anim calcmode="lin" valueType="num">
                                      <p:cBhvr>
                                        <p:cTn id="12" dur="3000" fill="hold"/>
                                        <p:tgtEl>
                                          <p:spTgt spid="3"/>
                                        </p:tgtEl>
                                        <p:attrNameLst>
                                          <p:attrName>ppt_h</p:attrName>
                                        </p:attrNameLst>
                                      </p:cBhvr>
                                      <p:tavLst>
                                        <p:tav tm="0">
                                          <p:val>
                                            <p:fltVal val="0"/>
                                          </p:val>
                                        </p:tav>
                                        <p:tav tm="100000">
                                          <p:val>
                                            <p:strVal val="#ppt_h"/>
                                          </p:val>
                                        </p:tav>
                                      </p:tavLst>
                                    </p:anim>
                                    <p:anim calcmode="lin" valueType="num">
                                      <p:cBhvr>
                                        <p:cTn id="13" dur="3000" fill="hold"/>
                                        <p:tgtEl>
                                          <p:spTgt spid="3"/>
                                        </p:tgtEl>
                                        <p:attrNameLst>
                                          <p:attrName>style.rotation</p:attrName>
                                        </p:attrNameLst>
                                      </p:cBhvr>
                                      <p:tavLst>
                                        <p:tav tm="0">
                                          <p:val>
                                            <p:fltVal val="360"/>
                                          </p:val>
                                        </p:tav>
                                        <p:tav tm="100000">
                                          <p:val>
                                            <p:fltVal val="0"/>
                                          </p:val>
                                        </p:tav>
                                      </p:tavLst>
                                    </p:anim>
                                    <p:animEffect transition="in" filter="fade">
                                      <p:cBhvr>
                                        <p:cTn id="14" dur="3000"/>
                                        <p:tgtEl>
                                          <p:spTgt spid="3"/>
                                        </p:tgtEl>
                                      </p:cBhvr>
                                    </p:animEffect>
                                  </p:childTnLst>
                                </p:cTn>
                              </p:par>
                            </p:childTnLst>
                          </p:cTn>
                        </p:par>
                        <p:par>
                          <p:cTn id="15" fill="hold">
                            <p:stCondLst>
                              <p:cond delay="3000"/>
                            </p:stCondLst>
                            <p:childTnLst>
                              <p:par>
                                <p:cTn id="16" presetID="2" presetClass="entr" presetSubtype="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1+#ppt_w/2"/>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000" fill="hold"/>
                                        <p:tgtEl>
                                          <p:spTgt spid="4"/>
                                        </p:tgtEl>
                                        <p:attrNameLst>
                                          <p:attrName>ppt_x</p:attrName>
                                        </p:attrNameLst>
                                      </p:cBhvr>
                                      <p:tavLst>
                                        <p:tav tm="0">
                                          <p:val>
                                            <p:strVal val="1+#ppt_w/2"/>
                                          </p:val>
                                        </p:tav>
                                        <p:tav tm="100000">
                                          <p:val>
                                            <p:strVal val="#ppt_x"/>
                                          </p:val>
                                        </p:tav>
                                      </p:tavLst>
                                    </p:anim>
                                    <p:anim calcmode="lin" valueType="num">
                                      <p:cBhvr additive="base">
                                        <p:cTn id="23" dur="20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19" presetClass="entr" presetSubtype="10" fill="hold" nodeType="after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 calcmode="lin" valueType="num">
                                      <p:cBhvr>
                                        <p:cTn id="27" dur="5000" fill="hold"/>
                                        <p:tgtEl>
                                          <p:spTgt spid="6"/>
                                        </p:tgtEl>
                                        <p:attrNameLst>
                                          <p:attrName>ppt_w</p:attrName>
                                        </p:attrNameLst>
                                      </p:cBhvr>
                                      <p:tavLst>
                                        <p:tav tm="0" fmla="#ppt_w*sin(2.5*pi*$)">
                                          <p:val>
                                            <p:fltVal val="0"/>
                                          </p:val>
                                        </p:tav>
                                        <p:tav tm="100000">
                                          <p:val>
                                            <p:fltVal val="1"/>
                                          </p:val>
                                        </p:tav>
                                      </p:tavLst>
                                    </p:anim>
                                    <p:anim calcmode="lin" valueType="num">
                                      <p:cBhvr>
                                        <p:cTn id="28" dur="5000" fill="hold"/>
                                        <p:tgtEl>
                                          <p:spTgt spid="6"/>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iterate type="lt">
                                    <p:tmPct val="0"/>
                                  </p:iterate>
                                  <p:childTnLst>
                                    <p:set>
                                      <p:cBhvr>
                                        <p:cTn id="30" dur="1" fill="hold">
                                          <p:stCondLst>
                                            <p:cond delay="0"/>
                                          </p:stCondLst>
                                        </p:cTn>
                                        <p:tgtEl>
                                          <p:spTgt spid="6"/>
                                        </p:tgtEl>
                                        <p:attrNameLst>
                                          <p:attrName>style.visibility</p:attrName>
                                        </p:attrNameLst>
                                      </p:cBhvr>
                                      <p:to>
                                        <p:strVal val="visible"/>
                                      </p:to>
                                    </p:set>
                                    <p:anim calcmode="lin" valueType="num">
                                      <p:cBhvr>
                                        <p:cTn id="31" dur="5000" fill="hold"/>
                                        <p:tgtEl>
                                          <p:spTgt spid="6"/>
                                        </p:tgtEl>
                                        <p:attrNameLst>
                                          <p:attrName>ppt_w</p:attrName>
                                        </p:attrNameLst>
                                      </p:cBhvr>
                                      <p:tavLst>
                                        <p:tav tm="0" fmla="#ppt_w*sin(2.5*pi*$)">
                                          <p:val>
                                            <p:fltVal val="0"/>
                                          </p:val>
                                        </p:tav>
                                        <p:tav tm="100000">
                                          <p:val>
                                            <p:fltVal val="1"/>
                                          </p:val>
                                        </p:tav>
                                      </p:tavLst>
                                    </p:anim>
                                    <p:anim calcmode="lin" valueType="num">
                                      <p:cBhvr>
                                        <p:cTn id="32"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85750" y="642938"/>
            <a:ext cx="8569325" cy="1552575"/>
          </a:xfrm>
          <a:prstGeom prst="rect">
            <a:avLst/>
          </a:prstGeom>
          <a:noFill/>
          <a:ln w="9525">
            <a:noFill/>
            <a:miter lim="800000"/>
            <a:headEnd/>
            <a:tailEnd/>
          </a:ln>
        </p:spPr>
        <p:txBody>
          <a:bodyPr anchor="ctr">
            <a:spAutoFit/>
          </a:bodyPr>
          <a:lstStyle/>
          <a:p>
            <a:pPr algn="ctr"/>
            <a:r>
              <a:rPr lang="de-DE" sz="2400">
                <a:latin typeface="Comic Sans MS" pitchFamily="66" charset="0"/>
              </a:rPr>
              <a:t>Bei einem Wohltätigkeitsessen</a:t>
            </a:r>
          </a:p>
          <a:p>
            <a:pPr algn="ctr"/>
            <a:r>
              <a:rPr lang="de-DE" sz="2400">
                <a:latin typeface="Comic Sans MS" pitchFamily="66" charset="0"/>
              </a:rPr>
              <a:t>zugunsten von Schülern mit Lernschwierigkeiten</a:t>
            </a:r>
          </a:p>
          <a:p>
            <a:pPr algn="ctr"/>
            <a:r>
              <a:rPr lang="de-DE" sz="2400">
                <a:latin typeface="Comic Sans MS" pitchFamily="66" charset="0"/>
              </a:rPr>
              <a:t>hielt der Vater eines der Kinder eine Rede,</a:t>
            </a:r>
          </a:p>
          <a:p>
            <a:pPr algn="ctr"/>
            <a:r>
              <a:rPr lang="de-DE" sz="2400">
                <a:latin typeface="Comic Sans MS" pitchFamily="66" charset="0"/>
              </a:rPr>
              <a:t>die so schnell keiner der Anwesenden vergessen wird. </a:t>
            </a:r>
          </a:p>
        </p:txBody>
      </p:sp>
      <p:sp>
        <p:nvSpPr>
          <p:cNvPr id="3" name="Rechteck 2"/>
          <p:cNvSpPr>
            <a:spLocks noChangeArrowheads="1"/>
          </p:cNvSpPr>
          <p:nvPr/>
        </p:nvSpPr>
        <p:spPr bwMode="auto">
          <a:xfrm>
            <a:off x="1357313" y="2643188"/>
            <a:ext cx="6500812" cy="3286125"/>
          </a:xfrm>
          <a:prstGeom prst="rect">
            <a:avLst/>
          </a:prstGeom>
          <a:blipFill dpi="0" rotWithShape="1">
            <a:blip r:embed="rId3" cstate="print">
              <a:lum contrast="10000"/>
            </a:blip>
            <a:srcRect/>
            <a:stretch>
              <a:fillRect/>
            </a:stretch>
          </a:blipFill>
          <a:ln w="28575" algn="ctr">
            <a:solidFill>
              <a:srgbClr val="2F5234"/>
            </a:solidFill>
            <a:miter lim="800000"/>
            <a:headEnd/>
            <a:tailEnd/>
          </a:ln>
        </p:spPr>
        <p:txBody>
          <a:bodyPr anchor="ctr"/>
          <a:lstStyle/>
          <a:p>
            <a:pPr algn="ctr">
              <a:defRPr/>
            </a:pPr>
            <a:endParaRPr lang="de-AT" dirty="0">
              <a:solidFill>
                <a:schemeClr val="lt1"/>
              </a:solidFill>
              <a:latin typeface="+mn-lt"/>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3"/>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3000" fill="hold"/>
                                        <p:tgtEl>
                                          <p:spTgt spid="4098"/>
                                        </p:tgtEl>
                                        <p:attrNameLst>
                                          <p:attrName>ppt_w</p:attrName>
                                        </p:attrNameLst>
                                      </p:cBhvr>
                                      <p:tavLst>
                                        <p:tav tm="0">
                                          <p:val>
                                            <p:fltVal val="0"/>
                                          </p:val>
                                        </p:tav>
                                        <p:tav tm="100000">
                                          <p:val>
                                            <p:strVal val="#ppt_w"/>
                                          </p:val>
                                        </p:tav>
                                      </p:tavLst>
                                    </p:anim>
                                    <p:anim calcmode="lin" valueType="num">
                                      <p:cBhvr>
                                        <p:cTn id="13" dur="30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ectangle 4"/>
          <p:cNvGrpSpPr>
            <a:grpSpLocks/>
          </p:cNvGrpSpPr>
          <p:nvPr/>
        </p:nvGrpSpPr>
        <p:grpSpPr bwMode="auto">
          <a:xfrm>
            <a:off x="1066800" y="1279525"/>
            <a:ext cx="6900863" cy="1354138"/>
            <a:chOff x="672" y="806"/>
            <a:chExt cx="4347" cy="853"/>
          </a:xfrm>
        </p:grpSpPr>
        <p:pic>
          <p:nvPicPr>
            <p:cNvPr id="6147" name="Rectangle 4"/>
            <p:cNvPicPr>
              <a:picLocks noChangeArrowheads="1"/>
            </p:cNvPicPr>
            <p:nvPr/>
          </p:nvPicPr>
          <p:blipFill>
            <a:blip r:embed="rId3" cstate="print"/>
            <a:srcRect/>
            <a:stretch>
              <a:fillRect/>
            </a:stretch>
          </p:blipFill>
          <p:spPr bwMode="auto">
            <a:xfrm>
              <a:off x="672" y="806"/>
              <a:ext cx="4347" cy="853"/>
            </a:xfrm>
            <a:prstGeom prst="rect">
              <a:avLst/>
            </a:prstGeom>
            <a:noFill/>
            <a:ln w="9525">
              <a:noFill/>
              <a:miter lim="800000"/>
              <a:headEnd/>
              <a:tailEnd/>
            </a:ln>
          </p:spPr>
        </p:pic>
        <p:sp>
          <p:nvSpPr>
            <p:cNvPr id="6148" name="Text Box 3"/>
            <p:cNvSpPr txBox="1">
              <a:spLocks noChangeArrowheads="1"/>
            </p:cNvSpPr>
            <p:nvPr/>
          </p:nvSpPr>
          <p:spPr bwMode="auto">
            <a:xfrm>
              <a:off x="765" y="855"/>
              <a:ext cx="4219" cy="756"/>
            </a:xfrm>
            <a:prstGeom prst="rect">
              <a:avLst/>
            </a:prstGeom>
            <a:noFill/>
            <a:ln w="9525">
              <a:noFill/>
              <a:miter lim="800000"/>
              <a:headEnd/>
              <a:tailEnd/>
            </a:ln>
          </p:spPr>
          <p:txBody>
            <a:bodyPr anchor="ctr">
              <a:spAutoFit/>
            </a:bodyPr>
            <a:lstStyle/>
            <a:p>
              <a:r>
                <a:rPr lang="de-DE" sz="2400">
                  <a:solidFill>
                    <a:srgbClr val="FFFFFF"/>
                  </a:solidFill>
                  <a:latin typeface="Comic Sans MS" pitchFamily="66" charset="0"/>
                </a:rPr>
                <a:t>Nachdem er die Schule und ihre Mitarbeiter in höchsten Tönen gelobt hatte,</a:t>
              </a:r>
            </a:p>
            <a:p>
              <a:r>
                <a:rPr lang="de-DE" sz="2400">
                  <a:solidFill>
                    <a:srgbClr val="FFFFFF"/>
                  </a:solidFill>
                  <a:latin typeface="Comic Sans MS" pitchFamily="66" charset="0"/>
                </a:rPr>
                <a:t>stellte er folgende Frage: </a:t>
              </a: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36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71500" y="785813"/>
            <a:ext cx="8056563" cy="5203825"/>
          </a:xfrm>
          <a:prstGeom prst="rect">
            <a:avLst/>
          </a:prstGeom>
          <a:noFill/>
          <a:ln w="9525">
            <a:noFill/>
            <a:miter lim="800000"/>
            <a:headEnd/>
            <a:tailEnd/>
          </a:ln>
        </p:spPr>
        <p:txBody>
          <a:bodyPr anchor="ctr">
            <a:spAutoFit/>
          </a:bodyPr>
          <a:lstStyle/>
          <a:p>
            <a:pPr algn="ctr"/>
            <a:r>
              <a:rPr lang="de-DE" sz="2400">
                <a:latin typeface="Comic Sans MS" pitchFamily="66" charset="0"/>
              </a:rPr>
              <a:t>"Wenn keine störenden äußeren Einflüsse zum Tragen kommen, gerät alles, was die Natur anpackt, zur Perfektion. </a:t>
            </a:r>
          </a:p>
          <a:p>
            <a:pPr algn="ctr"/>
            <a:endParaRPr lang="de-DE" sz="2400">
              <a:latin typeface="Comic Sans MS" pitchFamily="66" charset="0"/>
            </a:endParaRPr>
          </a:p>
          <a:p>
            <a:pPr algn="ctr"/>
            <a:r>
              <a:rPr lang="de-DE" sz="2400">
                <a:latin typeface="Comic Sans MS" pitchFamily="66" charset="0"/>
              </a:rPr>
              <a:t>Aber mein Sohn Shay ist nicht so lernfähig wie andere Kinder.</a:t>
            </a:r>
          </a:p>
          <a:p>
            <a:pPr algn="ctr"/>
            <a:r>
              <a:rPr lang="de-DE" sz="2400">
                <a:latin typeface="Comic Sans MS" pitchFamily="66" charset="0"/>
              </a:rPr>
              <a:t>Er ist nicht in der Lage, die Dinge so zu verstehen wie andere Kinder.</a:t>
            </a:r>
          </a:p>
          <a:p>
            <a:pPr algn="ctr"/>
            <a:endParaRPr lang="de-DE" sz="2400">
              <a:latin typeface="Comic Sans MS" pitchFamily="66" charset="0"/>
            </a:endParaRPr>
          </a:p>
          <a:p>
            <a:pPr algn="ctr"/>
            <a:r>
              <a:rPr lang="de-DE" sz="2400">
                <a:latin typeface="Comic Sans MS" pitchFamily="66" charset="0"/>
              </a:rPr>
              <a:t>Wo ist die natürliche Ordnung der Dinge bei meinem Sohn?„</a:t>
            </a:r>
          </a:p>
          <a:p>
            <a:pPr algn="ctr"/>
            <a:endParaRPr lang="de-DE" sz="2400">
              <a:latin typeface="Comic Sans MS" pitchFamily="66" charset="0"/>
            </a:endParaRPr>
          </a:p>
          <a:p>
            <a:pPr algn="ctr"/>
            <a:r>
              <a:rPr lang="de-DE" sz="2400">
                <a:latin typeface="Comic Sans MS" pitchFamily="66" charset="0"/>
              </a:rPr>
              <a:t>Das Publikum war angesichts dieser Frage vollkommen stumm.</a:t>
            </a:r>
            <a:r>
              <a:rPr lang="de-DE">
                <a:latin typeface="Arial"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28625" y="428625"/>
            <a:ext cx="8321675" cy="2647950"/>
          </a:xfrm>
          <a:prstGeom prst="rect">
            <a:avLst/>
          </a:prstGeom>
          <a:noFill/>
          <a:ln w="9525">
            <a:noFill/>
            <a:miter lim="800000"/>
            <a:headEnd/>
            <a:tailEnd/>
          </a:ln>
        </p:spPr>
        <p:txBody>
          <a:bodyPr anchor="ctr">
            <a:spAutoFit/>
          </a:bodyPr>
          <a:lstStyle/>
          <a:p>
            <a:pPr algn="ctr"/>
            <a:r>
              <a:rPr lang="de-DE" sz="2400">
                <a:latin typeface="Comic Sans MS" pitchFamily="66" charset="0"/>
              </a:rPr>
              <a:t>Der Vater fuhr fort:</a:t>
            </a:r>
          </a:p>
          <a:p>
            <a:pPr algn="ctr"/>
            <a:r>
              <a:rPr lang="de-DE" sz="2400">
                <a:latin typeface="Comic Sans MS" pitchFamily="66" charset="0"/>
              </a:rPr>
              <a:t>"Ich bin der Meinung, wenn ein Kind so ist wie Shay,</a:t>
            </a:r>
          </a:p>
          <a:p>
            <a:pPr algn="ctr"/>
            <a:r>
              <a:rPr lang="de-DE" sz="2400">
                <a:latin typeface="Comic Sans MS" pitchFamily="66" charset="0"/>
              </a:rPr>
              <a:t>das geistig und körperlich behindert zur Welt kommt, </a:t>
            </a:r>
          </a:p>
          <a:p>
            <a:pPr algn="ctr"/>
            <a:r>
              <a:rPr lang="de-DE" sz="2400">
                <a:latin typeface="Comic Sans MS" pitchFamily="66" charset="0"/>
              </a:rPr>
              <a:t>dann entsteht die Möglichkeit,</a:t>
            </a:r>
          </a:p>
          <a:p>
            <a:pPr algn="ctr"/>
            <a:r>
              <a:rPr lang="de-DE" sz="2400">
                <a:latin typeface="Comic Sans MS" pitchFamily="66" charset="0"/>
              </a:rPr>
              <a:t>wahre menschliche Natur in die Tat umzusetzen,</a:t>
            </a:r>
          </a:p>
          <a:p>
            <a:pPr algn="ctr"/>
            <a:r>
              <a:rPr lang="de-DE" sz="2400">
                <a:latin typeface="Comic Sans MS" pitchFamily="66" charset="0"/>
              </a:rPr>
              <a:t>und es liegt nur daran, wie die Menschen dieses Kind behandeln." </a:t>
            </a:r>
          </a:p>
        </p:txBody>
      </p:sp>
      <p:sp>
        <p:nvSpPr>
          <p:cNvPr id="4" name="Abgerundetes Rechteck 3"/>
          <p:cNvSpPr>
            <a:spLocks noChangeArrowheads="1"/>
          </p:cNvSpPr>
          <p:nvPr/>
        </p:nvSpPr>
        <p:spPr bwMode="auto">
          <a:xfrm>
            <a:off x="2643188" y="3357563"/>
            <a:ext cx="3786187" cy="3000375"/>
          </a:xfrm>
          <a:prstGeom prst="roundRect">
            <a:avLst>
              <a:gd name="adj" fmla="val 16667"/>
            </a:avLst>
          </a:prstGeom>
          <a:blipFill dpi="0" rotWithShape="1">
            <a:blip r:embed="rId3" cstate="print"/>
            <a:srcRect/>
            <a:stretch>
              <a:fillRect/>
            </a:stretch>
          </a:blipFill>
          <a:ln w="28575" algn="ctr">
            <a:solidFill>
              <a:srgbClr val="2F5234"/>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3000" fill="hold"/>
                                        <p:tgtEl>
                                          <p:spTgt spid="7170"/>
                                        </p:tgtEl>
                                        <p:attrNameLst>
                                          <p:attrName>ppt_w</p:attrName>
                                        </p:attrNameLst>
                                      </p:cBhvr>
                                      <p:tavLst>
                                        <p:tav tm="0">
                                          <p:val>
                                            <p:strVal val="#ppt_w*0.70"/>
                                          </p:val>
                                        </p:tav>
                                        <p:tav tm="100000">
                                          <p:val>
                                            <p:strVal val="#ppt_w"/>
                                          </p:val>
                                        </p:tav>
                                      </p:tavLst>
                                    </p:anim>
                                    <p:anim calcmode="lin" valueType="num">
                                      <p:cBhvr>
                                        <p:cTn id="8" dur="3000" fill="hold"/>
                                        <p:tgtEl>
                                          <p:spTgt spid="7170"/>
                                        </p:tgtEl>
                                        <p:attrNameLst>
                                          <p:attrName>ppt_h</p:attrName>
                                        </p:attrNameLst>
                                      </p:cBhvr>
                                      <p:tavLst>
                                        <p:tav tm="0">
                                          <p:val>
                                            <p:strVal val="#ppt_h"/>
                                          </p:val>
                                        </p:tav>
                                        <p:tav tm="100000">
                                          <p:val>
                                            <p:strVal val="#ppt_h"/>
                                          </p:val>
                                        </p:tav>
                                      </p:tavLst>
                                    </p:anim>
                                    <p:animEffect transition="in" filter="fade">
                                      <p:cBhvr>
                                        <p:cTn id="9" dur="3000"/>
                                        <p:tgtEl>
                                          <p:spTgt spid="7170"/>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2)">
                                      <p:cBhvr>
                                        <p:cTn id="12"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28625" y="500063"/>
            <a:ext cx="8353425" cy="5934075"/>
          </a:xfrm>
          <a:prstGeom prst="rect">
            <a:avLst/>
          </a:prstGeom>
          <a:noFill/>
          <a:ln w="9525">
            <a:noFill/>
            <a:miter lim="800000"/>
            <a:headEnd/>
            <a:tailEnd/>
          </a:ln>
        </p:spPr>
        <p:txBody>
          <a:bodyPr anchor="ctr">
            <a:spAutoFit/>
          </a:bodyPr>
          <a:lstStyle/>
          <a:p>
            <a:r>
              <a:rPr lang="de-DE" sz="2400" b="1">
                <a:latin typeface="Comic Sans MS" pitchFamily="66" charset="0"/>
              </a:rPr>
              <a:t>Dann erzählte er die folgende Geschichte:</a:t>
            </a:r>
          </a:p>
          <a:p>
            <a:endParaRPr lang="de-DE" sz="2400" b="1">
              <a:latin typeface="Comic Sans MS" pitchFamily="66" charset="0"/>
            </a:endParaRPr>
          </a:p>
          <a:p>
            <a:r>
              <a:rPr lang="de-DE" sz="2400">
                <a:latin typeface="Comic Sans MS" pitchFamily="66" charset="0"/>
              </a:rPr>
              <a:t>Shay und ich waren einmal an einem Park vorbeigekommen, in dem einige Jungen, die Shay kannte, Baseball spielten.</a:t>
            </a:r>
          </a:p>
          <a:p>
            <a:endParaRPr lang="de-DE" sz="2400">
              <a:latin typeface="Comic Sans MS" pitchFamily="66" charset="0"/>
            </a:endParaRPr>
          </a:p>
          <a:p>
            <a:r>
              <a:rPr lang="de-DE" sz="2400">
                <a:latin typeface="Comic Sans MS" pitchFamily="66" charset="0"/>
              </a:rPr>
              <a:t>Shay fragte: "Glaubst du, sie lassen mich mitspielen?" </a:t>
            </a:r>
            <a:br>
              <a:rPr lang="de-DE" sz="2400">
                <a:latin typeface="Comic Sans MS" pitchFamily="66" charset="0"/>
              </a:rPr>
            </a:br>
            <a:endParaRPr lang="de-DE" sz="2400">
              <a:latin typeface="Comic Sans MS" pitchFamily="66" charset="0"/>
            </a:endParaRPr>
          </a:p>
          <a:p>
            <a:r>
              <a:rPr lang="de-DE" sz="2400">
                <a:latin typeface="Comic Sans MS" pitchFamily="66" charset="0"/>
              </a:rPr>
              <a:t>Ich wusste, dass die meisten der Jungen jemanden wie Shay nicht in ihrer Mannschaft haben wollten, aber als Vater war mir auch Folgendes klar:</a:t>
            </a:r>
          </a:p>
          <a:p>
            <a:endParaRPr lang="de-DE" sz="2400">
              <a:latin typeface="Comic Sans MS" pitchFamily="66" charset="0"/>
            </a:endParaRPr>
          </a:p>
          <a:p>
            <a:r>
              <a:rPr lang="de-DE" sz="2400">
                <a:latin typeface="Comic Sans MS" pitchFamily="66" charset="0"/>
              </a:rPr>
              <a:t>Wenn mein Sohn mitspielen durfte, dann würde dies ihm ein Dazugehörigkeitsgefühl geben, nach dem er sich so sehr sehnte, und auch die Zuversicht, trotz seiner Behinderung von anderen akzeptiert zu werden. </a:t>
            </a:r>
          </a:p>
        </p:txBody>
      </p:sp>
      <p:sp>
        <p:nvSpPr>
          <p:cNvPr id="5" name="Ellipse 4"/>
          <p:cNvSpPr>
            <a:spLocks noChangeArrowheads="1"/>
          </p:cNvSpPr>
          <p:nvPr/>
        </p:nvSpPr>
        <p:spPr bwMode="auto">
          <a:xfrm>
            <a:off x="6786563" y="642938"/>
            <a:ext cx="2000250" cy="914400"/>
          </a:xfrm>
          <a:prstGeom prst="ellipse">
            <a:avLst/>
          </a:prstGeom>
          <a:blipFill dpi="0" rotWithShape="1">
            <a:blip r:embed="rId3" cstate="print">
              <a:lum contrast="10000"/>
            </a:blip>
            <a:srcRect/>
            <a:stretch>
              <a:fillRect/>
            </a:stretch>
          </a:blipFill>
          <a:ln w="3175" algn="ctr">
            <a:solidFill>
              <a:schemeClr val="tx1"/>
            </a:solidFill>
            <a:round/>
            <a:headEnd/>
            <a:tailEnd/>
          </a:ln>
        </p:spPr>
        <p:txBody>
          <a:bodyPr anchor="ctr"/>
          <a:lstStyle/>
          <a:p>
            <a:pPr algn="ctr">
              <a:defRPr/>
            </a:pPr>
            <a:endParaRPr lang="de-AT">
              <a:solidFill>
                <a:schemeClr val="lt1"/>
              </a:solidFill>
              <a:latin typeface="+mn-lt"/>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out)">
                                      <p:cBhvr>
                                        <p:cTn id="7" dur="3000"/>
                                        <p:tgtEl>
                                          <p:spTgt spid="8194"/>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0" fill="hold"/>
                                        <p:tgtEl>
                                          <p:spTgt spid="5"/>
                                        </p:tgtEl>
                                        <p:attrNameLst>
                                          <p:attrName>ppt_w</p:attrName>
                                        </p:attrNameLst>
                                      </p:cBhvr>
                                      <p:tavLst>
                                        <p:tav tm="0">
                                          <p:val>
                                            <p:fltVal val="0"/>
                                          </p:val>
                                        </p:tav>
                                        <p:tav tm="100000">
                                          <p:val>
                                            <p:strVal val="#ppt_w"/>
                                          </p:val>
                                        </p:tav>
                                      </p:tavLst>
                                    </p:anim>
                                    <p:anim calcmode="lin" valueType="num">
                                      <p:cBhvr>
                                        <p:cTn id="11" dur="5000" fill="hold"/>
                                        <p:tgtEl>
                                          <p:spTgt spid="5"/>
                                        </p:tgtEl>
                                        <p:attrNameLst>
                                          <p:attrName>ppt_h</p:attrName>
                                        </p:attrNameLst>
                                      </p:cBhvr>
                                      <p:tavLst>
                                        <p:tav tm="0">
                                          <p:val>
                                            <p:fltVal val="0"/>
                                          </p:val>
                                        </p:tav>
                                        <p:tav tm="100000">
                                          <p:val>
                                            <p:strVal val="#ppt_h"/>
                                          </p:val>
                                        </p:tav>
                                      </p:tavLst>
                                    </p:anim>
                                    <p:anim calcmode="lin" valueType="num">
                                      <p:cBhvr>
                                        <p:cTn id="12" dur="5000" fill="hold"/>
                                        <p:tgtEl>
                                          <p:spTgt spid="5"/>
                                        </p:tgtEl>
                                        <p:attrNameLst>
                                          <p:attrName>style.rotation</p:attrName>
                                        </p:attrNameLst>
                                      </p:cBhvr>
                                      <p:tavLst>
                                        <p:tav tm="0">
                                          <p:val>
                                            <p:fltVal val="90"/>
                                          </p:val>
                                        </p:tav>
                                        <p:tav tm="100000">
                                          <p:val>
                                            <p:fltVal val="0"/>
                                          </p:val>
                                        </p:tav>
                                      </p:tavLst>
                                    </p:anim>
                                    <p:animEffect transition="in" filter="fade">
                                      <p:cBhvr>
                                        <p:cTn id="1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a:spLocks noChangeArrowheads="1"/>
          </p:cNvSpPr>
          <p:nvPr/>
        </p:nvSpPr>
        <p:spPr bwMode="auto">
          <a:xfrm>
            <a:off x="1643063" y="571500"/>
            <a:ext cx="6000750" cy="2500313"/>
          </a:xfrm>
          <a:prstGeom prst="rect">
            <a:avLst/>
          </a:prstGeom>
          <a:blipFill dpi="0" rotWithShape="1">
            <a:blip r:embed="rId3" cstate="print">
              <a:lum contrast="10000"/>
            </a:blip>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
        <p:nvSpPr>
          <p:cNvPr id="3" name="Rechteck 2"/>
          <p:cNvSpPr>
            <a:spLocks noChangeArrowheads="1"/>
          </p:cNvSpPr>
          <p:nvPr/>
        </p:nvSpPr>
        <p:spPr bwMode="auto">
          <a:xfrm>
            <a:off x="5000625" y="3857625"/>
            <a:ext cx="3357563" cy="2428875"/>
          </a:xfrm>
          <a:prstGeom prst="rect">
            <a:avLst/>
          </a:prstGeom>
          <a:blipFill dpi="0" rotWithShape="1">
            <a:blip r:embed="rId4" cstate="print"/>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
        <p:nvSpPr>
          <p:cNvPr id="4" name="Rechteck 3"/>
          <p:cNvSpPr>
            <a:spLocks noChangeArrowheads="1"/>
          </p:cNvSpPr>
          <p:nvPr/>
        </p:nvSpPr>
        <p:spPr bwMode="auto">
          <a:xfrm>
            <a:off x="857250" y="3857625"/>
            <a:ext cx="3500438" cy="2428875"/>
          </a:xfrm>
          <a:prstGeom prst="rect">
            <a:avLst/>
          </a:prstGeom>
          <a:blipFill dpi="0" rotWithShape="1">
            <a:blip r:embed="rId5" cstate="print"/>
            <a:srcRect/>
            <a:stretch>
              <a:fillRect/>
            </a:stretch>
          </a:blipFill>
          <a:ln w="3175" algn="ctr">
            <a:solidFill>
              <a:schemeClr val="tx1"/>
            </a:solidFill>
            <a:miter lim="800000"/>
            <a:headEnd/>
            <a:tailEnd/>
          </a:ln>
        </p:spPr>
        <p:txBody>
          <a:bodyPr anchor="ctr"/>
          <a:lstStyle/>
          <a:p>
            <a:pPr algn="ctr">
              <a:defRPr/>
            </a:pPr>
            <a:endParaRPr lang="de-AT">
              <a:solidFill>
                <a:schemeClr val="lt1"/>
              </a:solidFill>
              <a:latin typeface="+mn-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3000" fill="hold"/>
                                        <p:tgtEl>
                                          <p:spTgt spid="4"/>
                                        </p:tgtEl>
                                        <p:attrNameLst>
                                          <p:attrName>ppt_x</p:attrName>
                                        </p:attrNameLst>
                                      </p:cBhvr>
                                      <p:tavLst>
                                        <p:tav tm="0">
                                          <p:val>
                                            <p:strVal val="1+#ppt_w/2"/>
                                          </p:val>
                                        </p:tav>
                                        <p:tav tm="100000">
                                          <p:val>
                                            <p:strVal val="#ppt_x"/>
                                          </p:val>
                                        </p:tav>
                                      </p:tavLst>
                                    </p:anim>
                                    <p:anim calcmode="lin" valueType="num">
                                      <p:cBhvr additive="base">
                                        <p:cTn id="11" dur="30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fill="hold"/>
                                        <p:tgtEl>
                                          <p:spTgt spid="3"/>
                                        </p:tgtEl>
                                        <p:attrNameLst>
                                          <p:attrName>ppt_x</p:attrName>
                                        </p:attrNameLst>
                                      </p:cBhvr>
                                      <p:tavLst>
                                        <p:tav tm="0">
                                          <p:val>
                                            <p:strVal val="0-#ppt_w/2"/>
                                          </p:val>
                                        </p:tav>
                                        <p:tav tm="100000">
                                          <p:val>
                                            <p:strVal val="#ppt_x"/>
                                          </p:val>
                                        </p:tav>
                                      </p:tavLst>
                                    </p:anim>
                                    <p:anim calcmode="lin" valueType="num">
                                      <p:cBhvr additive="base">
                                        <p:cTn id="16" dur="3000" fill="hold"/>
                                        <p:tgtEl>
                                          <p:spTgt spid="3"/>
                                        </p:tgtEl>
                                        <p:attrNameLst>
                                          <p:attrName>ppt_y</p:attrName>
                                        </p:attrNameLst>
                                      </p:cBhvr>
                                      <p:tavLst>
                                        <p:tav tm="0">
                                          <p:val>
                                            <p:strVal val="#ppt_y"/>
                                          </p:val>
                                        </p:tav>
                                        <p:tav tm="100000">
                                          <p:val>
                                            <p:strVal val="#ppt_y"/>
                                          </p:val>
                                        </p:tav>
                                      </p:tavLst>
                                    </p:anim>
                                  </p:childTnLst>
                                </p:cTn>
                              </p:par>
                              <p:par>
                                <p:cTn id="17" presetID="4" presetClass="entr" presetSubtype="32"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out)">
                                      <p:cBhvr>
                                        <p:cTn id="1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9750" y="333375"/>
            <a:ext cx="8353425" cy="5934075"/>
          </a:xfrm>
          <a:prstGeom prst="rect">
            <a:avLst/>
          </a:prstGeom>
          <a:noFill/>
          <a:ln w="9525">
            <a:noFill/>
            <a:miter lim="800000"/>
            <a:headEnd/>
            <a:tailEnd/>
          </a:ln>
        </p:spPr>
        <p:txBody>
          <a:bodyPr anchor="ctr">
            <a:spAutoFit/>
          </a:bodyPr>
          <a:lstStyle/>
          <a:p>
            <a:r>
              <a:rPr lang="de-DE" sz="2400">
                <a:latin typeface="Comic Sans MS" pitchFamily="66" charset="0"/>
              </a:rPr>
              <a:t>Ich ging also zu einem der Jungen auf dem Spielfeld und fragte, ohne allzu viel zu erwarten, ob Shay mitspielen könne. </a:t>
            </a:r>
          </a:p>
          <a:p>
            <a:r>
              <a:rPr lang="de-DE" sz="2400">
                <a:latin typeface="Comic Sans MS" pitchFamily="66" charset="0"/>
              </a:rPr>
              <a:t>Der Junge schaute sich hilfesuchend um und sagte: "Wir haben schon sechs Runden verloren und das Spiel ist gerade beim achten Inning. Ich glaube schon, dass er mitspielen kann.</a:t>
            </a:r>
          </a:p>
          <a:p>
            <a:r>
              <a:rPr lang="de-DE" sz="2400">
                <a:latin typeface="Comic Sans MS" pitchFamily="66" charset="0"/>
              </a:rPr>
              <a:t>Wir werden versuchen, ihn dann beim neunten Inning an den Schläger kommen zu lassen." </a:t>
            </a:r>
          </a:p>
          <a:p>
            <a:endParaRPr lang="de-DE" sz="2400">
              <a:latin typeface="Comic Sans MS" pitchFamily="66" charset="0"/>
            </a:endParaRPr>
          </a:p>
          <a:p>
            <a:r>
              <a:rPr lang="de-DE" sz="2400">
                <a:latin typeface="Comic Sans MS" pitchFamily="66" charset="0"/>
              </a:rPr>
              <a:t>Shay kämpfte sich nach drüben zur Bank der Mannschaft und zog sich mit einem breiten Grinsen ein Trikot des Teams an.</a:t>
            </a:r>
          </a:p>
          <a:p>
            <a:endParaRPr lang="de-DE" sz="2400">
              <a:latin typeface="Comic Sans MS" pitchFamily="66" charset="0"/>
            </a:endParaRPr>
          </a:p>
          <a:p>
            <a:r>
              <a:rPr lang="de-DE" sz="2400">
                <a:latin typeface="Comic Sans MS" pitchFamily="66" charset="0"/>
              </a:rPr>
              <a:t>Ich schaute mit Tränen in den Augen und Wärme im Herzen zu. </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8)">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0</TotalTime>
  <Words>851</Words>
  <Application>Microsoft Office PowerPoint</Application>
  <PresentationFormat>Bildschirmpräsentation (4:3)</PresentationFormat>
  <Paragraphs>130</Paragraphs>
  <Slides>26</Slides>
  <Notes>25</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Garamond</vt:lpstr>
      <vt:lpstr>Arial</vt:lpstr>
      <vt:lpstr>Calibri</vt:lpstr>
      <vt:lpstr>Comic Sans MS</vt:lpstr>
      <vt:lpstr>Teamwork</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2</cp:revision>
  <dcterms:created xsi:type="dcterms:W3CDTF">2009-08-04T23:53:21Z</dcterms:created>
  <dcterms:modified xsi:type="dcterms:W3CDTF">2014-09-18T17:06:39Z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